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49"/>
  </p:notesMasterIdLst>
  <p:sldIdLst>
    <p:sldId id="264" r:id="rId4"/>
    <p:sldId id="273" r:id="rId5"/>
    <p:sldId id="263" r:id="rId6"/>
    <p:sldId id="258" r:id="rId7"/>
    <p:sldId id="259" r:id="rId8"/>
    <p:sldId id="265" r:id="rId9"/>
    <p:sldId id="271" r:id="rId10"/>
    <p:sldId id="275" r:id="rId11"/>
    <p:sldId id="274" r:id="rId12"/>
    <p:sldId id="278" r:id="rId13"/>
    <p:sldId id="277" r:id="rId14"/>
    <p:sldId id="276" r:id="rId15"/>
    <p:sldId id="279" r:id="rId16"/>
    <p:sldId id="280" r:id="rId17"/>
    <p:sldId id="302" r:id="rId18"/>
    <p:sldId id="297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266" r:id="rId32"/>
    <p:sldId id="285" r:id="rId33"/>
    <p:sldId id="286" r:id="rId34"/>
    <p:sldId id="287" r:id="rId35"/>
    <p:sldId id="288" r:id="rId36"/>
    <p:sldId id="293" r:id="rId37"/>
    <p:sldId id="294" r:id="rId38"/>
    <p:sldId id="298" r:id="rId39"/>
    <p:sldId id="299" r:id="rId40"/>
    <p:sldId id="300" r:id="rId41"/>
    <p:sldId id="301" r:id="rId42"/>
    <p:sldId id="267" r:id="rId43"/>
    <p:sldId id="281" r:id="rId44"/>
    <p:sldId id="282" r:id="rId45"/>
    <p:sldId id="283" r:id="rId46"/>
    <p:sldId id="284" r:id="rId47"/>
    <p:sldId id="295" r:id="rId48"/>
  </p:sldIdLst>
  <p:sldSz cx="12190413" cy="6859588"/>
  <p:notesSz cx="6858000" cy="9144000"/>
  <p:defaultTextStyle>
    <a:defPPr>
      <a:defRPr lang="ko-KR"/>
    </a:defPPr>
    <a:lvl1pPr marL="0" algn="l" defTabSz="1172261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1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ECCF86"/>
    <a:srgbClr val="6B5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558" y="-8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C9EA0-5F20-48B9-8D29-F02FE98C916B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227AC-3E9F-432D-8708-C9311DA8F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94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227AC-3E9F-432D-8708-C9311DA8FCA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52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227AC-3E9F-432D-8708-C9311DA8FCA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171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227AC-3E9F-432D-8708-C9311DA8FC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52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88EA2-49CC-444C-B401-5AA9C19BDAA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9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A85429-BF0E-4E88-B1E5-4A2438F09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7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6499D3E5-2E19-4225-BDA5-589823E72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6"/>
          </a:xfrm>
        </p:spPr>
        <p:txBody>
          <a:bodyPr/>
          <a:lstStyle>
            <a:lvl1pPr marL="0" indent="0" algn="ctr">
              <a:buNone/>
              <a:defRPr sz="3100"/>
            </a:lvl1pPr>
            <a:lvl2pPr marL="586130" indent="0" algn="ctr">
              <a:buNone/>
              <a:defRPr sz="2600"/>
            </a:lvl2pPr>
            <a:lvl3pPr marL="1172261" indent="0" algn="ctr">
              <a:buNone/>
              <a:defRPr sz="2300"/>
            </a:lvl3pPr>
            <a:lvl4pPr marL="1758391" indent="0" algn="ctr">
              <a:buNone/>
              <a:defRPr sz="2100"/>
            </a:lvl4pPr>
            <a:lvl5pPr marL="2344522" indent="0" algn="ctr">
              <a:buNone/>
              <a:defRPr sz="2100"/>
            </a:lvl5pPr>
            <a:lvl6pPr marL="2930652" indent="0" algn="ctr">
              <a:buNone/>
              <a:defRPr sz="2100"/>
            </a:lvl6pPr>
            <a:lvl7pPr marL="3516782" indent="0" algn="ctr">
              <a:buNone/>
              <a:defRPr sz="2100"/>
            </a:lvl7pPr>
            <a:lvl8pPr marL="4102913" indent="0" algn="ctr">
              <a:buNone/>
              <a:defRPr sz="2100"/>
            </a:lvl8pPr>
            <a:lvl9pPr marL="4689043" indent="0" algn="ctr">
              <a:buNone/>
              <a:defRPr sz="21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0C7D2F4-661E-48DA-8313-5B0E4CB4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545117-B44E-470B-AABA-0831DA06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D635909-EA78-4CF5-8EF0-49E0F6EE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238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A3723E-CB84-4DB7-89F9-26D02A77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7885DB5-9B4B-41B8-AFCD-534838BC1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D19088A-B380-4B66-92B9-17BD4CBC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2D9475-6BCF-4ABD-B39A-2138D2B8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35AEEB-80AC-4023-87B4-7B1F7FBF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17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1BE0981-7EFE-4594-8D4A-DC0468862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6" y="365210"/>
            <a:ext cx="2628558" cy="581318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8C95C0E-18B9-4BB4-B215-A24311551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6" y="365210"/>
            <a:ext cx="7733293" cy="581318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7368650-3690-48F6-9B7C-F04A6E6C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3BED760-6DEA-404B-A7D3-222FF0C5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793B8A2-1A20-4883-B7AE-91C50D29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A85429-BF0E-4E88-B1E5-4A2438F09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7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6499D3E5-2E19-4225-BDA5-589823E72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6"/>
          </a:xfrm>
        </p:spPr>
        <p:txBody>
          <a:bodyPr/>
          <a:lstStyle>
            <a:lvl1pPr marL="0" indent="0" algn="ctr">
              <a:buNone/>
              <a:defRPr sz="3100"/>
            </a:lvl1pPr>
            <a:lvl2pPr marL="586130" indent="0" algn="ctr">
              <a:buNone/>
              <a:defRPr sz="2600"/>
            </a:lvl2pPr>
            <a:lvl3pPr marL="1172261" indent="0" algn="ctr">
              <a:buNone/>
              <a:defRPr sz="2300"/>
            </a:lvl3pPr>
            <a:lvl4pPr marL="1758391" indent="0" algn="ctr">
              <a:buNone/>
              <a:defRPr sz="2100"/>
            </a:lvl4pPr>
            <a:lvl5pPr marL="2344522" indent="0" algn="ctr">
              <a:buNone/>
              <a:defRPr sz="2100"/>
            </a:lvl5pPr>
            <a:lvl6pPr marL="2930652" indent="0" algn="ctr">
              <a:buNone/>
              <a:defRPr sz="2100"/>
            </a:lvl6pPr>
            <a:lvl7pPr marL="3516782" indent="0" algn="ctr">
              <a:buNone/>
              <a:defRPr sz="2100"/>
            </a:lvl7pPr>
            <a:lvl8pPr marL="4102913" indent="0" algn="ctr">
              <a:buNone/>
              <a:defRPr sz="2100"/>
            </a:lvl8pPr>
            <a:lvl9pPr marL="4689043" indent="0" algn="ctr">
              <a:buNone/>
              <a:defRPr sz="21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0C7D2F4-661E-48DA-8313-5B0E4CB4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3545117-B44E-470B-AABA-0831DA06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D635909-EA78-4CF5-8EF0-49E0F6EE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18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D79D2B-5FA5-445C-BC90-B11231C6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50F17FC-C984-4E57-9750-1CF4706D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5D52EBE-03B3-4F30-AAC4-CAD061AA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346CF1D-7E0F-4D7A-85FD-FB4584EC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5FC05D4-6D68-445C-BA71-ACBA5FC2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22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29409E-7CE3-48E3-B654-95D1C415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2" y="1710180"/>
            <a:ext cx="10514231" cy="2853398"/>
          </a:xfrm>
        </p:spPr>
        <p:txBody>
          <a:bodyPr anchor="b"/>
          <a:lstStyle>
            <a:lvl1pPr>
              <a:defRPr sz="77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4E2551E-4C27-4E4C-A516-C1197B468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2" y="4590571"/>
            <a:ext cx="10514231" cy="1500535"/>
          </a:xfrm>
        </p:spPr>
        <p:txBody>
          <a:bodyPr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5861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17226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75839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4452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3065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1678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02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6890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30D772-5F99-4CD3-B357-1663E183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9B60347-F044-44CE-B5D3-ED9DF361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3E038B8-54BB-4B19-BBBE-45855AF4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65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52174D-9AA8-46B6-BF30-BCBE121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387D970-DF3C-47AC-97DE-44489B5A9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AE03B86-8B3B-4198-AD9E-68C05E71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71EC4FE-0A9F-4908-9A49-5B06D4B6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AF5E825-1484-4F96-BADA-42FF8052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9BEE355-1518-4F32-857B-5CFC55F2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27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AFE556-451B-495E-B490-F0122B23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365213"/>
            <a:ext cx="10514231" cy="132587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7F84B2F-EEDC-438E-821B-419EB24BB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80" y="1681553"/>
            <a:ext cx="5157115" cy="82410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6130" indent="0">
              <a:buNone/>
              <a:defRPr sz="2600" b="1"/>
            </a:lvl2pPr>
            <a:lvl3pPr marL="1172261" indent="0">
              <a:buNone/>
              <a:defRPr sz="2300" b="1"/>
            </a:lvl3pPr>
            <a:lvl4pPr marL="1758391" indent="0">
              <a:buNone/>
              <a:defRPr sz="2100" b="1"/>
            </a:lvl4pPr>
            <a:lvl5pPr marL="2344522" indent="0">
              <a:buNone/>
              <a:defRPr sz="2100" b="1"/>
            </a:lvl5pPr>
            <a:lvl6pPr marL="2930652" indent="0">
              <a:buNone/>
              <a:defRPr sz="2100" b="1"/>
            </a:lvl6pPr>
            <a:lvl7pPr marL="3516782" indent="0">
              <a:buNone/>
              <a:defRPr sz="2100" b="1"/>
            </a:lvl7pPr>
            <a:lvl8pPr marL="4102913" indent="0">
              <a:buNone/>
              <a:defRPr sz="2100" b="1"/>
            </a:lvl8pPr>
            <a:lvl9pPr marL="4689043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3F9486E-9548-4B34-81A5-E410AA2B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80" y="2505656"/>
            <a:ext cx="5157115" cy="3685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042C191-AF7E-4992-AB52-EC4897541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401" y="1681553"/>
            <a:ext cx="5182513" cy="82410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6130" indent="0">
              <a:buNone/>
              <a:defRPr sz="2600" b="1"/>
            </a:lvl2pPr>
            <a:lvl3pPr marL="1172261" indent="0">
              <a:buNone/>
              <a:defRPr sz="2300" b="1"/>
            </a:lvl3pPr>
            <a:lvl4pPr marL="1758391" indent="0">
              <a:buNone/>
              <a:defRPr sz="2100" b="1"/>
            </a:lvl4pPr>
            <a:lvl5pPr marL="2344522" indent="0">
              <a:buNone/>
              <a:defRPr sz="2100" b="1"/>
            </a:lvl5pPr>
            <a:lvl6pPr marL="2930652" indent="0">
              <a:buNone/>
              <a:defRPr sz="2100" b="1"/>
            </a:lvl6pPr>
            <a:lvl7pPr marL="3516782" indent="0">
              <a:buNone/>
              <a:defRPr sz="2100" b="1"/>
            </a:lvl7pPr>
            <a:lvl8pPr marL="4102913" indent="0">
              <a:buNone/>
              <a:defRPr sz="2100" b="1"/>
            </a:lvl8pPr>
            <a:lvl9pPr marL="4689043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2B88A90-F2DF-4818-9C4A-1F85617B9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401" y="2505656"/>
            <a:ext cx="5182513" cy="3685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69EF0C1-E178-4D25-8C35-38C7DFAE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0D1AEE5-74DE-4F14-986E-64576613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A12CAC0-9936-4E99-B461-31301954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256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693187-4789-40C4-914E-13AFCDD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3AF2F79-827D-463E-99E6-86793BED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D40890D-A6A3-4CB9-A4E9-94CE989E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50DF1B7-5B48-4FE5-AB2E-E847008C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072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51F4F9E-27BE-4784-929A-540FE3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BE966E-25FE-4B59-B997-612B44E6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D898776-26CE-4071-902F-57C05FB4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081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D2E6B7F-E2CB-4168-A0AE-91B35671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41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F1258F5-664A-4958-8A10-9B24BF50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699"/>
            <a:ext cx="6171397" cy="4874753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8F64532-6089-448B-B0FE-8482214D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0"/>
          </a:xfrm>
        </p:spPr>
        <p:txBody>
          <a:bodyPr/>
          <a:lstStyle>
            <a:lvl1pPr marL="0" indent="0">
              <a:buNone/>
              <a:defRPr sz="2100"/>
            </a:lvl1pPr>
            <a:lvl2pPr marL="586130" indent="0">
              <a:buNone/>
              <a:defRPr sz="1800"/>
            </a:lvl2pPr>
            <a:lvl3pPr marL="1172261" indent="0">
              <a:buNone/>
              <a:defRPr sz="1500"/>
            </a:lvl3pPr>
            <a:lvl4pPr marL="1758391" indent="0">
              <a:buNone/>
              <a:defRPr sz="1300"/>
            </a:lvl4pPr>
            <a:lvl5pPr marL="2344522" indent="0">
              <a:buNone/>
              <a:defRPr sz="1300"/>
            </a:lvl5pPr>
            <a:lvl6pPr marL="2930652" indent="0">
              <a:buNone/>
              <a:defRPr sz="1300"/>
            </a:lvl6pPr>
            <a:lvl7pPr marL="3516782" indent="0">
              <a:buNone/>
              <a:defRPr sz="1300"/>
            </a:lvl7pPr>
            <a:lvl8pPr marL="4102913" indent="0">
              <a:buNone/>
              <a:defRPr sz="1300"/>
            </a:lvl8pPr>
            <a:lvl9pPr marL="4689043" indent="0">
              <a:buNone/>
              <a:defRPr sz="13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210EFC4-B838-40BD-836C-1A31CBDA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45CDEC-DCAE-46EB-82A8-EF032D2F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473EAAC-2DBD-43A7-8366-74C200BC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6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D79D2B-5FA5-445C-BC90-B11231C6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50F17FC-C984-4E57-9750-1CF4706D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5D52EBE-03B3-4F30-AAC4-CAD061AA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346CF1D-7E0F-4D7A-85FD-FB4584EC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5FC05D4-6D68-445C-BA71-ACBA5FC2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676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D647D6-1926-4306-850A-120BDF2E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41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A936C09-8842-46AB-81C6-7766289C9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699"/>
            <a:ext cx="6171397" cy="4874753"/>
          </a:xfrm>
        </p:spPr>
        <p:txBody>
          <a:bodyPr/>
          <a:lstStyle>
            <a:lvl1pPr marL="0" indent="0">
              <a:buNone/>
              <a:defRPr sz="4100"/>
            </a:lvl1pPr>
            <a:lvl2pPr marL="586130" indent="0">
              <a:buNone/>
              <a:defRPr sz="3600"/>
            </a:lvl2pPr>
            <a:lvl3pPr marL="1172261" indent="0">
              <a:buNone/>
              <a:defRPr sz="3100"/>
            </a:lvl3pPr>
            <a:lvl4pPr marL="1758391" indent="0">
              <a:buNone/>
              <a:defRPr sz="2600"/>
            </a:lvl4pPr>
            <a:lvl5pPr marL="2344522" indent="0">
              <a:buNone/>
              <a:defRPr sz="2600"/>
            </a:lvl5pPr>
            <a:lvl6pPr marL="2930652" indent="0">
              <a:buNone/>
              <a:defRPr sz="2600"/>
            </a:lvl6pPr>
            <a:lvl7pPr marL="3516782" indent="0">
              <a:buNone/>
              <a:defRPr sz="2600"/>
            </a:lvl7pPr>
            <a:lvl8pPr marL="4102913" indent="0">
              <a:buNone/>
              <a:defRPr sz="2600"/>
            </a:lvl8pPr>
            <a:lvl9pPr marL="4689043" indent="0">
              <a:buNone/>
              <a:defRPr sz="26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6FD0B1B-DB5B-48C4-9672-1231E1A0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0"/>
          </a:xfrm>
        </p:spPr>
        <p:txBody>
          <a:bodyPr/>
          <a:lstStyle>
            <a:lvl1pPr marL="0" indent="0">
              <a:buNone/>
              <a:defRPr sz="2100"/>
            </a:lvl1pPr>
            <a:lvl2pPr marL="586130" indent="0">
              <a:buNone/>
              <a:defRPr sz="1800"/>
            </a:lvl2pPr>
            <a:lvl3pPr marL="1172261" indent="0">
              <a:buNone/>
              <a:defRPr sz="1500"/>
            </a:lvl3pPr>
            <a:lvl4pPr marL="1758391" indent="0">
              <a:buNone/>
              <a:defRPr sz="1300"/>
            </a:lvl4pPr>
            <a:lvl5pPr marL="2344522" indent="0">
              <a:buNone/>
              <a:defRPr sz="1300"/>
            </a:lvl5pPr>
            <a:lvl6pPr marL="2930652" indent="0">
              <a:buNone/>
              <a:defRPr sz="1300"/>
            </a:lvl6pPr>
            <a:lvl7pPr marL="3516782" indent="0">
              <a:buNone/>
              <a:defRPr sz="1300"/>
            </a:lvl7pPr>
            <a:lvl8pPr marL="4102913" indent="0">
              <a:buNone/>
              <a:defRPr sz="1300"/>
            </a:lvl8pPr>
            <a:lvl9pPr marL="4689043" indent="0">
              <a:buNone/>
              <a:defRPr sz="13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B7F4EA4-51AF-4C32-8D4C-123DB89C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0FE345E-D238-44DD-BA06-0E484A96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E01ED7B-D4CA-4CF5-94C5-85AA83F3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31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A3723E-CB84-4DB7-89F9-26D02A77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7885DB5-9B4B-41B8-AFCD-534838BC1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19088A-B380-4B66-92B9-17BD4CBC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2D9475-6BCF-4ABD-B39A-2138D2B8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535AEEB-80AC-4023-87B4-7B1F7FBF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59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91BE0981-7EFE-4594-8D4A-DC0468862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6" y="365210"/>
            <a:ext cx="2628558" cy="581318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8C95C0E-18B9-4BB4-B215-A24311551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6" y="365210"/>
            <a:ext cx="7733293" cy="581318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7368650-3690-48F6-9B7C-F04A6E6C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3BED760-6DEA-404B-A7D3-222FF0C5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793B8A2-1A20-4883-B7AE-91C50D29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98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A85429-BF0E-4E88-B1E5-4A2438F09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7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6499D3E5-2E19-4225-BDA5-589823E72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6"/>
          </a:xfrm>
        </p:spPr>
        <p:txBody>
          <a:bodyPr/>
          <a:lstStyle>
            <a:lvl1pPr marL="0" indent="0" algn="ctr">
              <a:buNone/>
              <a:defRPr sz="3100"/>
            </a:lvl1pPr>
            <a:lvl2pPr marL="586130" indent="0" algn="ctr">
              <a:buNone/>
              <a:defRPr sz="2600"/>
            </a:lvl2pPr>
            <a:lvl3pPr marL="1172261" indent="0" algn="ctr">
              <a:buNone/>
              <a:defRPr sz="2300"/>
            </a:lvl3pPr>
            <a:lvl4pPr marL="1758391" indent="0" algn="ctr">
              <a:buNone/>
              <a:defRPr sz="2100"/>
            </a:lvl4pPr>
            <a:lvl5pPr marL="2344522" indent="0" algn="ctr">
              <a:buNone/>
              <a:defRPr sz="2100"/>
            </a:lvl5pPr>
            <a:lvl6pPr marL="2930652" indent="0" algn="ctr">
              <a:buNone/>
              <a:defRPr sz="2100"/>
            </a:lvl6pPr>
            <a:lvl7pPr marL="3516782" indent="0" algn="ctr">
              <a:buNone/>
              <a:defRPr sz="2100"/>
            </a:lvl7pPr>
            <a:lvl8pPr marL="4102913" indent="0" algn="ctr">
              <a:buNone/>
              <a:defRPr sz="2100"/>
            </a:lvl8pPr>
            <a:lvl9pPr marL="4689043" indent="0" algn="ctr">
              <a:buNone/>
              <a:defRPr sz="21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0C7D2F4-661E-48DA-8313-5B0E4CB4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3545117-B44E-470B-AABA-0831DA067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D635909-EA78-4CF5-8EF0-49E0F6EE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255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D79D2B-5FA5-445C-BC90-B11231C62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50F17FC-C984-4E57-9750-1CF4706D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5D52EBE-03B3-4F30-AAC4-CAD061AA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346CF1D-7E0F-4D7A-85FD-FB4584EC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5FC05D4-6D68-445C-BA71-ACBA5FC2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31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29409E-7CE3-48E3-B654-95D1C415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2" y="1710174"/>
            <a:ext cx="10514231" cy="2853398"/>
          </a:xfrm>
        </p:spPr>
        <p:txBody>
          <a:bodyPr anchor="b"/>
          <a:lstStyle>
            <a:lvl1pPr>
              <a:defRPr sz="77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4E2551E-4C27-4E4C-A516-C1197B468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2" y="4590565"/>
            <a:ext cx="10514231" cy="1500535"/>
          </a:xfrm>
        </p:spPr>
        <p:txBody>
          <a:bodyPr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5861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17226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75839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4452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3065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1678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02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6890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E30D772-5F99-4CD3-B357-1663E183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9B60347-F044-44CE-B5D3-ED9DF361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3E038B8-54BB-4B19-BBBE-45855AF4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071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52174D-9AA8-46B6-BF30-BCBE121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387D970-DF3C-47AC-97DE-44489B5A9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AE03B86-8B3B-4198-AD9E-68C05E71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71EC4FE-0A9F-4908-9A49-5B06D4B6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AF5E825-1484-4F96-BADA-42FF8052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9BEE355-1518-4F32-857B-5CFC55F2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031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AFE556-451B-495E-B490-F0122B23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365213"/>
            <a:ext cx="10514231" cy="132587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7F84B2F-EEDC-438E-821B-419EB24BB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80" y="1681553"/>
            <a:ext cx="5157115" cy="82410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6130" indent="0">
              <a:buNone/>
              <a:defRPr sz="2600" b="1"/>
            </a:lvl2pPr>
            <a:lvl3pPr marL="1172261" indent="0">
              <a:buNone/>
              <a:defRPr sz="2300" b="1"/>
            </a:lvl3pPr>
            <a:lvl4pPr marL="1758391" indent="0">
              <a:buNone/>
              <a:defRPr sz="2100" b="1"/>
            </a:lvl4pPr>
            <a:lvl5pPr marL="2344522" indent="0">
              <a:buNone/>
              <a:defRPr sz="2100" b="1"/>
            </a:lvl5pPr>
            <a:lvl6pPr marL="2930652" indent="0">
              <a:buNone/>
              <a:defRPr sz="2100" b="1"/>
            </a:lvl6pPr>
            <a:lvl7pPr marL="3516782" indent="0">
              <a:buNone/>
              <a:defRPr sz="2100" b="1"/>
            </a:lvl7pPr>
            <a:lvl8pPr marL="4102913" indent="0">
              <a:buNone/>
              <a:defRPr sz="2100" b="1"/>
            </a:lvl8pPr>
            <a:lvl9pPr marL="4689043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3F9486E-9548-4B34-81A5-E410AA2B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80" y="2505656"/>
            <a:ext cx="5157115" cy="3685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042C191-AF7E-4992-AB52-EC4897541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401" y="1681553"/>
            <a:ext cx="5182513" cy="82410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6130" indent="0">
              <a:buNone/>
              <a:defRPr sz="2600" b="1"/>
            </a:lvl2pPr>
            <a:lvl3pPr marL="1172261" indent="0">
              <a:buNone/>
              <a:defRPr sz="2300" b="1"/>
            </a:lvl3pPr>
            <a:lvl4pPr marL="1758391" indent="0">
              <a:buNone/>
              <a:defRPr sz="2100" b="1"/>
            </a:lvl4pPr>
            <a:lvl5pPr marL="2344522" indent="0">
              <a:buNone/>
              <a:defRPr sz="2100" b="1"/>
            </a:lvl5pPr>
            <a:lvl6pPr marL="2930652" indent="0">
              <a:buNone/>
              <a:defRPr sz="2100" b="1"/>
            </a:lvl6pPr>
            <a:lvl7pPr marL="3516782" indent="0">
              <a:buNone/>
              <a:defRPr sz="2100" b="1"/>
            </a:lvl7pPr>
            <a:lvl8pPr marL="4102913" indent="0">
              <a:buNone/>
              <a:defRPr sz="2100" b="1"/>
            </a:lvl8pPr>
            <a:lvl9pPr marL="4689043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2B88A90-F2DF-4818-9C4A-1F85617B9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401" y="2505656"/>
            <a:ext cx="5182513" cy="3685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69EF0C1-E178-4D25-8C35-38C7DFAE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0D1AEE5-74DE-4F14-986E-64576613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6A12CAC0-9936-4E99-B461-31301954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05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B693187-4789-40C4-914E-13AFCDD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3AF2F79-827D-463E-99E6-86793BED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D40890D-A6A3-4CB9-A4E9-94CE989E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50DF1B7-5B48-4FE5-AB2E-E847008C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77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51F4F9E-27BE-4784-929A-540FE3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BE966E-25FE-4B59-B997-612B44E6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D898776-26CE-4071-902F-57C05FB4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19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29409E-7CE3-48E3-B654-95D1C415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2" y="1710182"/>
            <a:ext cx="10514231" cy="2853398"/>
          </a:xfrm>
        </p:spPr>
        <p:txBody>
          <a:bodyPr anchor="b"/>
          <a:lstStyle>
            <a:lvl1pPr>
              <a:defRPr sz="77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4E2551E-4C27-4E4C-A516-C1197B468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2" y="4590573"/>
            <a:ext cx="10514231" cy="1500535"/>
          </a:xfrm>
        </p:spPr>
        <p:txBody>
          <a:bodyPr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5861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172261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75839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4452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3065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1678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02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68904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E30D772-5F99-4CD3-B357-1663E183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9B60347-F044-44CE-B5D3-ED9DF361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3E038B8-54BB-4B19-BBBE-45855AF4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04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D2E6B7F-E2CB-4168-A0AE-91B35671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41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F1258F5-664A-4958-8A10-9B24BF50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693"/>
            <a:ext cx="6171397" cy="4874753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8F64532-6089-448B-B0FE-8482214D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0"/>
          </a:xfrm>
        </p:spPr>
        <p:txBody>
          <a:bodyPr/>
          <a:lstStyle>
            <a:lvl1pPr marL="0" indent="0">
              <a:buNone/>
              <a:defRPr sz="2100"/>
            </a:lvl1pPr>
            <a:lvl2pPr marL="586130" indent="0">
              <a:buNone/>
              <a:defRPr sz="1800"/>
            </a:lvl2pPr>
            <a:lvl3pPr marL="1172261" indent="0">
              <a:buNone/>
              <a:defRPr sz="1500"/>
            </a:lvl3pPr>
            <a:lvl4pPr marL="1758391" indent="0">
              <a:buNone/>
              <a:defRPr sz="1300"/>
            </a:lvl4pPr>
            <a:lvl5pPr marL="2344522" indent="0">
              <a:buNone/>
              <a:defRPr sz="1300"/>
            </a:lvl5pPr>
            <a:lvl6pPr marL="2930652" indent="0">
              <a:buNone/>
              <a:defRPr sz="1300"/>
            </a:lvl6pPr>
            <a:lvl7pPr marL="3516782" indent="0">
              <a:buNone/>
              <a:defRPr sz="1300"/>
            </a:lvl7pPr>
            <a:lvl8pPr marL="4102913" indent="0">
              <a:buNone/>
              <a:defRPr sz="1300"/>
            </a:lvl8pPr>
            <a:lvl9pPr marL="4689043" indent="0">
              <a:buNone/>
              <a:defRPr sz="13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210EFC4-B838-40BD-836C-1A31CBDA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845CDEC-DCAE-46EB-82A8-EF032D2F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473EAAC-2DBD-43A7-8366-74C200BC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188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D647D6-1926-4306-850A-120BDF2E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41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A936C09-8842-46AB-81C6-7766289C9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693"/>
            <a:ext cx="6171397" cy="4874753"/>
          </a:xfrm>
        </p:spPr>
        <p:txBody>
          <a:bodyPr/>
          <a:lstStyle>
            <a:lvl1pPr marL="0" indent="0">
              <a:buNone/>
              <a:defRPr sz="4100"/>
            </a:lvl1pPr>
            <a:lvl2pPr marL="586130" indent="0">
              <a:buNone/>
              <a:defRPr sz="3600"/>
            </a:lvl2pPr>
            <a:lvl3pPr marL="1172261" indent="0">
              <a:buNone/>
              <a:defRPr sz="3100"/>
            </a:lvl3pPr>
            <a:lvl4pPr marL="1758391" indent="0">
              <a:buNone/>
              <a:defRPr sz="2600"/>
            </a:lvl4pPr>
            <a:lvl5pPr marL="2344522" indent="0">
              <a:buNone/>
              <a:defRPr sz="2600"/>
            </a:lvl5pPr>
            <a:lvl6pPr marL="2930652" indent="0">
              <a:buNone/>
              <a:defRPr sz="2600"/>
            </a:lvl6pPr>
            <a:lvl7pPr marL="3516782" indent="0">
              <a:buNone/>
              <a:defRPr sz="2600"/>
            </a:lvl7pPr>
            <a:lvl8pPr marL="4102913" indent="0">
              <a:buNone/>
              <a:defRPr sz="2600"/>
            </a:lvl8pPr>
            <a:lvl9pPr marL="4689043" indent="0">
              <a:buNone/>
              <a:defRPr sz="26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A6FD0B1B-DB5B-48C4-9672-1231E1A0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0"/>
          </a:xfrm>
        </p:spPr>
        <p:txBody>
          <a:bodyPr/>
          <a:lstStyle>
            <a:lvl1pPr marL="0" indent="0">
              <a:buNone/>
              <a:defRPr sz="2100"/>
            </a:lvl1pPr>
            <a:lvl2pPr marL="586130" indent="0">
              <a:buNone/>
              <a:defRPr sz="1800"/>
            </a:lvl2pPr>
            <a:lvl3pPr marL="1172261" indent="0">
              <a:buNone/>
              <a:defRPr sz="1500"/>
            </a:lvl3pPr>
            <a:lvl4pPr marL="1758391" indent="0">
              <a:buNone/>
              <a:defRPr sz="1300"/>
            </a:lvl4pPr>
            <a:lvl5pPr marL="2344522" indent="0">
              <a:buNone/>
              <a:defRPr sz="1300"/>
            </a:lvl5pPr>
            <a:lvl6pPr marL="2930652" indent="0">
              <a:buNone/>
              <a:defRPr sz="1300"/>
            </a:lvl6pPr>
            <a:lvl7pPr marL="3516782" indent="0">
              <a:buNone/>
              <a:defRPr sz="1300"/>
            </a:lvl7pPr>
            <a:lvl8pPr marL="4102913" indent="0">
              <a:buNone/>
              <a:defRPr sz="1300"/>
            </a:lvl8pPr>
            <a:lvl9pPr marL="4689043" indent="0">
              <a:buNone/>
              <a:defRPr sz="13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B7F4EA4-51AF-4C32-8D4C-123DB89C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0FE345E-D238-44DD-BA06-0E484A96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E01ED7B-D4CA-4CF5-94C5-85AA83F3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051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A3723E-CB84-4DB7-89F9-26D02A77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7885DB5-9B4B-41B8-AFCD-534838BC1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19088A-B380-4B66-92B9-17BD4CBC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2D9475-6BCF-4ABD-B39A-2138D2B8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535AEEB-80AC-4023-87B4-7B1F7FBF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240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91BE0981-7EFE-4594-8D4A-DC0468862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6" y="365210"/>
            <a:ext cx="2628558" cy="581318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8C95C0E-18B9-4BB4-B215-A243115514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6" y="365210"/>
            <a:ext cx="7733293" cy="581318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7368650-3690-48F6-9B7C-F04A6E6C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3BED760-6DEA-404B-A7D3-222FF0C5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793B8A2-1A20-4883-B7AE-91C50D297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0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52174D-9AA8-46B6-BF30-BCBE121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387D970-DF3C-47AC-97DE-44489B5A9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AE03B86-8B3B-4198-AD9E-68C05E713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71EC4FE-0A9F-4908-9A49-5B06D4B6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AF5E825-1484-4F96-BADA-42FF8052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9BEE355-1518-4F32-857B-5CFC55F2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38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AFE556-451B-495E-B490-F0122B23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365213"/>
            <a:ext cx="10514231" cy="132587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7F84B2F-EEDC-438E-821B-419EB24BB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80" y="1681553"/>
            <a:ext cx="5157115" cy="82410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6130" indent="0">
              <a:buNone/>
              <a:defRPr sz="2600" b="1"/>
            </a:lvl2pPr>
            <a:lvl3pPr marL="1172261" indent="0">
              <a:buNone/>
              <a:defRPr sz="2300" b="1"/>
            </a:lvl3pPr>
            <a:lvl4pPr marL="1758391" indent="0">
              <a:buNone/>
              <a:defRPr sz="2100" b="1"/>
            </a:lvl4pPr>
            <a:lvl5pPr marL="2344522" indent="0">
              <a:buNone/>
              <a:defRPr sz="2100" b="1"/>
            </a:lvl5pPr>
            <a:lvl6pPr marL="2930652" indent="0">
              <a:buNone/>
              <a:defRPr sz="2100" b="1"/>
            </a:lvl6pPr>
            <a:lvl7pPr marL="3516782" indent="0">
              <a:buNone/>
              <a:defRPr sz="2100" b="1"/>
            </a:lvl7pPr>
            <a:lvl8pPr marL="4102913" indent="0">
              <a:buNone/>
              <a:defRPr sz="2100" b="1"/>
            </a:lvl8pPr>
            <a:lvl9pPr marL="4689043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3F9486E-9548-4B34-81A5-E410AA2B9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80" y="2505656"/>
            <a:ext cx="5157115" cy="3685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042C191-AF7E-4992-AB52-EC4897541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401" y="1681553"/>
            <a:ext cx="5182513" cy="82410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6130" indent="0">
              <a:buNone/>
              <a:defRPr sz="2600" b="1"/>
            </a:lvl2pPr>
            <a:lvl3pPr marL="1172261" indent="0">
              <a:buNone/>
              <a:defRPr sz="2300" b="1"/>
            </a:lvl3pPr>
            <a:lvl4pPr marL="1758391" indent="0">
              <a:buNone/>
              <a:defRPr sz="2100" b="1"/>
            </a:lvl4pPr>
            <a:lvl5pPr marL="2344522" indent="0">
              <a:buNone/>
              <a:defRPr sz="2100" b="1"/>
            </a:lvl5pPr>
            <a:lvl6pPr marL="2930652" indent="0">
              <a:buNone/>
              <a:defRPr sz="2100" b="1"/>
            </a:lvl6pPr>
            <a:lvl7pPr marL="3516782" indent="0">
              <a:buNone/>
              <a:defRPr sz="2100" b="1"/>
            </a:lvl7pPr>
            <a:lvl8pPr marL="4102913" indent="0">
              <a:buNone/>
              <a:defRPr sz="2100" b="1"/>
            </a:lvl8pPr>
            <a:lvl9pPr marL="4689043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2B88A90-F2DF-4818-9C4A-1F85617B9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401" y="2505656"/>
            <a:ext cx="5182513" cy="368544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69EF0C1-E178-4D25-8C35-38C7DFAE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0D1AEE5-74DE-4F14-986E-64576613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A12CAC0-9936-4E99-B461-31301954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04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693187-4789-40C4-914E-13AFCDD9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3AF2F79-827D-463E-99E6-86793BED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D40890D-A6A3-4CB9-A4E9-94CE989ED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50DF1B7-5B48-4FE5-AB2E-E847008C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4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51F4F9E-27BE-4784-929A-540FE320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BE966E-25FE-4B59-B997-612B44E6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D898776-26CE-4071-902F-57C05FB4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1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D2E6B7F-E2CB-4168-A0AE-91B35671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41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F1258F5-664A-4958-8A10-9B24BF50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702"/>
            <a:ext cx="6171397" cy="4874753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8F64532-6089-448B-B0FE-8482214D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0"/>
          </a:xfrm>
        </p:spPr>
        <p:txBody>
          <a:bodyPr/>
          <a:lstStyle>
            <a:lvl1pPr marL="0" indent="0">
              <a:buNone/>
              <a:defRPr sz="2100"/>
            </a:lvl1pPr>
            <a:lvl2pPr marL="586130" indent="0">
              <a:buNone/>
              <a:defRPr sz="1800"/>
            </a:lvl2pPr>
            <a:lvl3pPr marL="1172261" indent="0">
              <a:buNone/>
              <a:defRPr sz="1500"/>
            </a:lvl3pPr>
            <a:lvl4pPr marL="1758391" indent="0">
              <a:buNone/>
              <a:defRPr sz="1300"/>
            </a:lvl4pPr>
            <a:lvl5pPr marL="2344522" indent="0">
              <a:buNone/>
              <a:defRPr sz="1300"/>
            </a:lvl5pPr>
            <a:lvl6pPr marL="2930652" indent="0">
              <a:buNone/>
              <a:defRPr sz="1300"/>
            </a:lvl6pPr>
            <a:lvl7pPr marL="3516782" indent="0">
              <a:buNone/>
              <a:defRPr sz="1300"/>
            </a:lvl7pPr>
            <a:lvl8pPr marL="4102913" indent="0">
              <a:buNone/>
              <a:defRPr sz="1300"/>
            </a:lvl8pPr>
            <a:lvl9pPr marL="4689043" indent="0">
              <a:buNone/>
              <a:defRPr sz="13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210EFC4-B838-40BD-836C-1A31CBDAC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845CDEC-DCAE-46EB-82A8-EF032D2F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473EAAC-2DBD-43A7-8366-74C200BC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25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D647D6-1926-4306-850A-120BDF2E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41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A936C09-8842-46AB-81C6-7766289C9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702"/>
            <a:ext cx="6171397" cy="4874753"/>
          </a:xfrm>
        </p:spPr>
        <p:txBody>
          <a:bodyPr/>
          <a:lstStyle>
            <a:lvl1pPr marL="0" indent="0">
              <a:buNone/>
              <a:defRPr sz="4100"/>
            </a:lvl1pPr>
            <a:lvl2pPr marL="586130" indent="0">
              <a:buNone/>
              <a:defRPr sz="3600"/>
            </a:lvl2pPr>
            <a:lvl3pPr marL="1172261" indent="0">
              <a:buNone/>
              <a:defRPr sz="3100"/>
            </a:lvl3pPr>
            <a:lvl4pPr marL="1758391" indent="0">
              <a:buNone/>
              <a:defRPr sz="2600"/>
            </a:lvl4pPr>
            <a:lvl5pPr marL="2344522" indent="0">
              <a:buNone/>
              <a:defRPr sz="2600"/>
            </a:lvl5pPr>
            <a:lvl6pPr marL="2930652" indent="0">
              <a:buNone/>
              <a:defRPr sz="2600"/>
            </a:lvl6pPr>
            <a:lvl7pPr marL="3516782" indent="0">
              <a:buNone/>
              <a:defRPr sz="2600"/>
            </a:lvl7pPr>
            <a:lvl8pPr marL="4102913" indent="0">
              <a:buNone/>
              <a:defRPr sz="2600"/>
            </a:lvl8pPr>
            <a:lvl9pPr marL="4689043" indent="0">
              <a:buNone/>
              <a:defRPr sz="26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6FD0B1B-DB5B-48C4-9672-1231E1A05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0"/>
          </a:xfrm>
        </p:spPr>
        <p:txBody>
          <a:bodyPr/>
          <a:lstStyle>
            <a:lvl1pPr marL="0" indent="0">
              <a:buNone/>
              <a:defRPr sz="2100"/>
            </a:lvl1pPr>
            <a:lvl2pPr marL="586130" indent="0">
              <a:buNone/>
              <a:defRPr sz="1800"/>
            </a:lvl2pPr>
            <a:lvl3pPr marL="1172261" indent="0">
              <a:buNone/>
              <a:defRPr sz="1500"/>
            </a:lvl3pPr>
            <a:lvl4pPr marL="1758391" indent="0">
              <a:buNone/>
              <a:defRPr sz="1300"/>
            </a:lvl4pPr>
            <a:lvl5pPr marL="2344522" indent="0">
              <a:buNone/>
              <a:defRPr sz="1300"/>
            </a:lvl5pPr>
            <a:lvl6pPr marL="2930652" indent="0">
              <a:buNone/>
              <a:defRPr sz="1300"/>
            </a:lvl6pPr>
            <a:lvl7pPr marL="3516782" indent="0">
              <a:buNone/>
              <a:defRPr sz="1300"/>
            </a:lvl7pPr>
            <a:lvl8pPr marL="4102913" indent="0">
              <a:buNone/>
              <a:defRPr sz="1300"/>
            </a:lvl8pPr>
            <a:lvl9pPr marL="4689043" indent="0">
              <a:buNone/>
              <a:defRPr sz="13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B7F4EA4-51AF-4C32-8D4C-123DB89C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0FE345E-D238-44DD-BA06-0E484A96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E01ED7B-D4CA-4CF5-94C5-85AA83F3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78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4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B3CD5AF-322B-45ED-ABA8-C434EB6D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3"/>
            <a:ext cx="10514231" cy="1325870"/>
          </a:xfrm>
          <a:prstGeom prst="rect">
            <a:avLst/>
          </a:prstGeom>
        </p:spPr>
        <p:txBody>
          <a:bodyPr vert="horz" lIns="117226" tIns="58613" rIns="117226" bIns="5861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3AF5B9E-FCB3-4BB5-9637-6BCAC1DEF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17226" tIns="58613" rIns="117226" bIns="58613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6D8D970-2E83-4DA4-B824-0F0AD3877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1" y="6357870"/>
            <a:ext cx="2742843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9D919C7-D1C7-4D9E-9C3D-8F36CCFF5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7870"/>
            <a:ext cx="4114264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6DA4E80-A994-449B-8641-59D718A4C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7870"/>
            <a:ext cx="2742843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56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72261" rtl="0" eaLnBrk="1" latinLnBrk="1" hangingPunct="1">
        <a:lnSpc>
          <a:spcPct val="90000"/>
        </a:lnSpc>
        <a:spcBef>
          <a:spcPct val="0"/>
        </a:spcBef>
        <a:buNone/>
        <a:defRPr sz="5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065" indent="-293065" algn="l" defTabSz="1172261" rtl="0" eaLnBrk="1" latinLnBrk="1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79196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465326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51456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637587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223717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809848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395978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982108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30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61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91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522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652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782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913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9043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4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B3CD5AF-322B-45ED-ABA8-C434EB6D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3"/>
            <a:ext cx="10514231" cy="1325870"/>
          </a:xfrm>
          <a:prstGeom prst="rect">
            <a:avLst/>
          </a:prstGeom>
        </p:spPr>
        <p:txBody>
          <a:bodyPr vert="horz" lIns="117226" tIns="58613" rIns="117226" bIns="5861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3AF5B9E-FCB3-4BB5-9637-6BCAC1DEF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17226" tIns="58613" rIns="117226" bIns="58613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6D8D970-2E83-4DA4-B824-0F0AD3877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1" y="6357868"/>
            <a:ext cx="2742843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9D919C7-D1C7-4D9E-9C3D-8F36CCFF5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7868"/>
            <a:ext cx="4114264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DA4E80-A994-449B-8641-59D718A4C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7868"/>
            <a:ext cx="2742843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3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72261" rtl="0" eaLnBrk="1" latinLnBrk="1" hangingPunct="1">
        <a:lnSpc>
          <a:spcPct val="90000"/>
        </a:lnSpc>
        <a:spcBef>
          <a:spcPct val="0"/>
        </a:spcBef>
        <a:buNone/>
        <a:defRPr sz="5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065" indent="-293065" algn="l" defTabSz="1172261" rtl="0" eaLnBrk="1" latinLnBrk="1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79196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465326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51456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637587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223717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809848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395978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982108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30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61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91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522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652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782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913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9043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4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B3CD5AF-322B-45ED-ABA8-C434EB6D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3"/>
            <a:ext cx="10514231" cy="1325870"/>
          </a:xfrm>
          <a:prstGeom prst="rect">
            <a:avLst/>
          </a:prstGeom>
        </p:spPr>
        <p:txBody>
          <a:bodyPr vert="horz" lIns="117226" tIns="58613" rIns="117226" bIns="5861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3AF5B9E-FCB3-4BB5-9637-6BCAC1DEF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17226" tIns="58613" rIns="117226" bIns="58613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6D8D970-2E83-4DA4-B824-0F0AD3877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1" y="6357862"/>
            <a:ext cx="2742843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807C1-3970-41F1-A5DB-4FF44A714B2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2018-07-03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9D919C7-D1C7-4D9E-9C3D-8F36CCFF5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7862"/>
            <a:ext cx="4114264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6DA4E80-A994-449B-8641-59D718A4C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7862"/>
            <a:ext cx="2742843" cy="365210"/>
          </a:xfrm>
          <a:prstGeom prst="rect">
            <a:avLst/>
          </a:prstGeom>
        </p:spPr>
        <p:txBody>
          <a:bodyPr vert="horz" lIns="117226" tIns="58613" rIns="117226" bIns="58613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9802-881B-432A-AF2C-E1FAECB3C93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5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72261" rtl="0" eaLnBrk="1" latinLnBrk="1" hangingPunct="1">
        <a:lnSpc>
          <a:spcPct val="90000"/>
        </a:lnSpc>
        <a:spcBef>
          <a:spcPct val="0"/>
        </a:spcBef>
        <a:buNone/>
        <a:defRPr sz="5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065" indent="-293065" algn="l" defTabSz="1172261" rtl="0" eaLnBrk="1" latinLnBrk="1" hangingPunct="1">
        <a:lnSpc>
          <a:spcPct val="90000"/>
        </a:lnSpc>
        <a:spcBef>
          <a:spcPts val="1282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79196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465326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51456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637587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223717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809848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395978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982108" indent="-293065" algn="l" defTabSz="1172261" rtl="0" eaLnBrk="1" latinLnBrk="1" hangingPunct="1">
        <a:lnSpc>
          <a:spcPct val="90000"/>
        </a:lnSpc>
        <a:spcBef>
          <a:spcPts val="641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30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61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91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522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652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782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913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9043" algn="l" defTabSz="1172261" rtl="0" eaLnBrk="1" latinLnBrk="1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014003A5-9357-419E-82ED-739BBC37C93F}"/>
              </a:ext>
            </a:extLst>
          </p:cNvPr>
          <p:cNvCxnSpPr>
            <a:cxnSpLocks/>
          </p:cNvCxnSpPr>
          <p:nvPr/>
        </p:nvCxnSpPr>
        <p:spPr>
          <a:xfrm flipH="1">
            <a:off x="8028531" y="514516"/>
            <a:ext cx="2104750" cy="1152792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FB0E8376-A56C-4400-B58B-3C554CCE2647}"/>
              </a:ext>
            </a:extLst>
          </p:cNvPr>
          <p:cNvCxnSpPr>
            <a:cxnSpLocks/>
          </p:cNvCxnSpPr>
          <p:nvPr/>
        </p:nvCxnSpPr>
        <p:spPr>
          <a:xfrm flipH="1">
            <a:off x="8228530" y="514516"/>
            <a:ext cx="2104750" cy="1152792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33A048CA-EBD2-47F7-B51D-CEC11288BB4E}"/>
              </a:ext>
            </a:extLst>
          </p:cNvPr>
          <p:cNvCxnSpPr>
            <a:cxnSpLocks/>
          </p:cNvCxnSpPr>
          <p:nvPr/>
        </p:nvCxnSpPr>
        <p:spPr>
          <a:xfrm flipH="1">
            <a:off x="7838055" y="1852117"/>
            <a:ext cx="3628552" cy="1987394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A4F91DFD-EDDB-4237-BBD3-D466982C2ADF}"/>
              </a:ext>
            </a:extLst>
          </p:cNvPr>
          <p:cNvCxnSpPr>
            <a:cxnSpLocks/>
          </p:cNvCxnSpPr>
          <p:nvPr/>
        </p:nvCxnSpPr>
        <p:spPr>
          <a:xfrm flipH="1">
            <a:off x="723806" y="3489229"/>
            <a:ext cx="3628552" cy="1987394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D1D26DE6-8AFF-4828-A9E0-6B113EDF94A7}"/>
              </a:ext>
            </a:extLst>
          </p:cNvPr>
          <p:cNvCxnSpPr>
            <a:cxnSpLocks/>
          </p:cNvCxnSpPr>
          <p:nvPr/>
        </p:nvCxnSpPr>
        <p:spPr>
          <a:xfrm flipH="1">
            <a:off x="2959424" y="4187655"/>
            <a:ext cx="777977" cy="426106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="" xmlns:a16="http://schemas.microsoft.com/office/drawing/2014/main" id="{A70F9D8E-AF03-4496-8BDC-714C692E6BA1}"/>
              </a:ext>
            </a:extLst>
          </p:cNvPr>
          <p:cNvCxnSpPr>
            <a:cxnSpLocks/>
          </p:cNvCxnSpPr>
          <p:nvPr/>
        </p:nvCxnSpPr>
        <p:spPr>
          <a:xfrm flipH="1">
            <a:off x="3574413" y="1383061"/>
            <a:ext cx="777977" cy="426106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06BAD1C9-50E3-49F4-940D-C16A467A3B76}"/>
              </a:ext>
            </a:extLst>
          </p:cNvPr>
          <p:cNvCxnSpPr>
            <a:cxnSpLocks/>
          </p:cNvCxnSpPr>
          <p:nvPr/>
        </p:nvCxnSpPr>
        <p:spPr>
          <a:xfrm flipH="1">
            <a:off x="1468158" y="877858"/>
            <a:ext cx="777977" cy="426106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6F128774-33A1-4089-95D2-B6402E27ECCB}"/>
              </a:ext>
            </a:extLst>
          </p:cNvPr>
          <p:cNvCxnSpPr>
            <a:cxnSpLocks/>
          </p:cNvCxnSpPr>
          <p:nvPr/>
        </p:nvCxnSpPr>
        <p:spPr>
          <a:xfrm flipH="1">
            <a:off x="877704" y="2944348"/>
            <a:ext cx="777977" cy="426106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E9105909-A770-4666-B81C-6AA7DB311740}"/>
              </a:ext>
            </a:extLst>
          </p:cNvPr>
          <p:cNvCxnSpPr>
            <a:cxnSpLocks/>
          </p:cNvCxnSpPr>
          <p:nvPr/>
        </p:nvCxnSpPr>
        <p:spPr>
          <a:xfrm flipH="1">
            <a:off x="3574413" y="5961996"/>
            <a:ext cx="777977" cy="426106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9A794C12-7E4C-4C4D-918A-0DE6E07DFB0F}"/>
              </a:ext>
            </a:extLst>
          </p:cNvPr>
          <p:cNvCxnSpPr>
            <a:cxnSpLocks/>
          </p:cNvCxnSpPr>
          <p:nvPr/>
        </p:nvCxnSpPr>
        <p:spPr>
          <a:xfrm flipH="1">
            <a:off x="8707500" y="5807477"/>
            <a:ext cx="1921017" cy="1052159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AE6D677E-958F-4B8F-A29F-1CEE245B73ED}"/>
              </a:ext>
            </a:extLst>
          </p:cNvPr>
          <p:cNvCxnSpPr>
            <a:cxnSpLocks/>
          </p:cNvCxnSpPr>
          <p:nvPr/>
        </p:nvCxnSpPr>
        <p:spPr>
          <a:xfrm flipH="1">
            <a:off x="10764632" y="3589025"/>
            <a:ext cx="1921017" cy="1052159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EBE303B2-A644-4AF7-8986-0C6340917C3A}"/>
              </a:ext>
            </a:extLst>
          </p:cNvPr>
          <p:cNvCxnSpPr>
            <a:cxnSpLocks/>
          </p:cNvCxnSpPr>
          <p:nvPr/>
        </p:nvCxnSpPr>
        <p:spPr>
          <a:xfrm flipH="1">
            <a:off x="4269429" y="-522902"/>
            <a:ext cx="1921017" cy="1052159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67E34EA5-5393-4598-BB28-A3115AEC1785}"/>
              </a:ext>
            </a:extLst>
          </p:cNvPr>
          <p:cNvCxnSpPr>
            <a:cxnSpLocks/>
          </p:cNvCxnSpPr>
          <p:nvPr/>
        </p:nvCxnSpPr>
        <p:spPr>
          <a:xfrm flipH="1">
            <a:off x="-452873" y="2087189"/>
            <a:ext cx="1921017" cy="1052159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FB700F91-2596-4E39-9D3F-B61CA2834928}"/>
              </a:ext>
            </a:extLst>
          </p:cNvPr>
          <p:cNvCxnSpPr>
            <a:cxnSpLocks/>
          </p:cNvCxnSpPr>
          <p:nvPr/>
        </p:nvCxnSpPr>
        <p:spPr>
          <a:xfrm flipH="1">
            <a:off x="306153" y="6333516"/>
            <a:ext cx="1921017" cy="1052159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B8C031BE-81C8-45D4-92C0-712A191EDCA9}"/>
              </a:ext>
            </a:extLst>
          </p:cNvPr>
          <p:cNvCxnSpPr>
            <a:cxnSpLocks/>
          </p:cNvCxnSpPr>
          <p:nvPr/>
        </p:nvCxnSpPr>
        <p:spPr>
          <a:xfrm flipH="1">
            <a:off x="9459908" y="5156128"/>
            <a:ext cx="2652893" cy="1453014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ACE73083-E773-4256-8214-B82ECCB4A96F}"/>
              </a:ext>
            </a:extLst>
          </p:cNvPr>
          <p:cNvCxnSpPr>
            <a:cxnSpLocks/>
          </p:cNvCxnSpPr>
          <p:nvPr/>
        </p:nvCxnSpPr>
        <p:spPr>
          <a:xfrm flipH="1">
            <a:off x="6818649" y="5667205"/>
            <a:ext cx="2020828" cy="1106827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="" xmlns:a16="http://schemas.microsoft.com/office/drawing/2014/main" id="{394A49BA-DA53-431D-9DB1-FC53D8ED408F}"/>
              </a:ext>
            </a:extLst>
          </p:cNvPr>
          <p:cNvCxnSpPr>
            <a:cxnSpLocks/>
          </p:cNvCxnSpPr>
          <p:nvPr/>
        </p:nvCxnSpPr>
        <p:spPr>
          <a:xfrm flipH="1">
            <a:off x="11725143" y="3430637"/>
            <a:ext cx="900445" cy="493183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298A9E48-AAE1-4BFF-9913-62FF33182454}"/>
              </a:ext>
            </a:extLst>
          </p:cNvPr>
          <p:cNvCxnSpPr>
            <a:cxnSpLocks/>
          </p:cNvCxnSpPr>
          <p:nvPr/>
        </p:nvCxnSpPr>
        <p:spPr>
          <a:xfrm flipH="1">
            <a:off x="5923782" y="-187472"/>
            <a:ext cx="2725433" cy="1485202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="" xmlns:a16="http://schemas.microsoft.com/office/drawing/2014/main" id="{5150C948-77CC-4123-8770-57030059AA49}"/>
              </a:ext>
            </a:extLst>
          </p:cNvPr>
          <p:cNvCxnSpPr>
            <a:cxnSpLocks/>
          </p:cNvCxnSpPr>
          <p:nvPr/>
        </p:nvCxnSpPr>
        <p:spPr>
          <a:xfrm flipH="1">
            <a:off x="723806" y="601941"/>
            <a:ext cx="1699835" cy="926311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="" xmlns:a16="http://schemas.microsoft.com/office/drawing/2014/main" id="{09F33819-06E3-48F2-9C82-3F8035E3A86D}"/>
              </a:ext>
            </a:extLst>
          </p:cNvPr>
          <p:cNvCxnSpPr>
            <a:cxnSpLocks/>
          </p:cNvCxnSpPr>
          <p:nvPr/>
        </p:nvCxnSpPr>
        <p:spPr>
          <a:xfrm flipH="1">
            <a:off x="1713186" y="392484"/>
            <a:ext cx="777977" cy="426106"/>
          </a:xfrm>
          <a:prstGeom prst="line">
            <a:avLst/>
          </a:prstGeom>
          <a:ln w="25400">
            <a:solidFill>
              <a:srgbClr val="D01E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="" xmlns:a16="http://schemas.microsoft.com/office/drawing/2014/main" id="{06F0A41D-9370-4224-9D97-A7BE9567859C}"/>
              </a:ext>
            </a:extLst>
          </p:cNvPr>
          <p:cNvCxnSpPr>
            <a:cxnSpLocks/>
          </p:cNvCxnSpPr>
          <p:nvPr/>
        </p:nvCxnSpPr>
        <p:spPr>
          <a:xfrm flipH="1">
            <a:off x="3808413" y="1154661"/>
            <a:ext cx="777977" cy="426106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8B4242C1-8CB6-480C-AFD8-8E4D939BB8B4}"/>
              </a:ext>
            </a:extLst>
          </p:cNvPr>
          <p:cNvCxnSpPr>
            <a:cxnSpLocks/>
          </p:cNvCxnSpPr>
          <p:nvPr/>
        </p:nvCxnSpPr>
        <p:spPr>
          <a:xfrm flipH="1">
            <a:off x="2703657" y="4470129"/>
            <a:ext cx="777977" cy="426106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="" xmlns:a16="http://schemas.microsoft.com/office/drawing/2014/main" id="{21361DCB-1157-4100-908C-419793FE0E04}"/>
              </a:ext>
            </a:extLst>
          </p:cNvPr>
          <p:cNvCxnSpPr>
            <a:cxnSpLocks/>
          </p:cNvCxnSpPr>
          <p:nvPr/>
        </p:nvCxnSpPr>
        <p:spPr>
          <a:xfrm flipH="1">
            <a:off x="3979840" y="5937318"/>
            <a:ext cx="777977" cy="426106"/>
          </a:xfrm>
          <a:prstGeom prst="line">
            <a:avLst/>
          </a:prstGeom>
          <a:ln w="19050">
            <a:solidFill>
              <a:srgbClr val="E757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A8A98E04-0E6D-40C3-A1D3-022941B055C0}"/>
              </a:ext>
            </a:extLst>
          </p:cNvPr>
          <p:cNvCxnSpPr>
            <a:cxnSpLocks/>
          </p:cNvCxnSpPr>
          <p:nvPr/>
        </p:nvCxnSpPr>
        <p:spPr>
          <a:xfrm flipH="1">
            <a:off x="7576040" y="5705842"/>
            <a:ext cx="777977" cy="426106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2BD9DE64-E789-469C-A155-1EF5F65F944E}"/>
              </a:ext>
            </a:extLst>
          </p:cNvPr>
          <p:cNvCxnSpPr>
            <a:cxnSpLocks/>
          </p:cNvCxnSpPr>
          <p:nvPr/>
        </p:nvCxnSpPr>
        <p:spPr>
          <a:xfrm flipH="1">
            <a:off x="10579264" y="550852"/>
            <a:ext cx="2725433" cy="1485202"/>
          </a:xfrm>
          <a:prstGeom prst="line">
            <a:avLst/>
          </a:prstGeom>
          <a:ln w="28575">
            <a:solidFill>
              <a:srgbClr val="2CB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="" xmlns:a16="http://schemas.microsoft.com/office/drawing/2014/main" id="{0BB7DC4B-D4E7-4E79-9980-7C62D8DD57D0}"/>
              </a:ext>
            </a:extLst>
          </p:cNvPr>
          <p:cNvGrpSpPr/>
          <p:nvPr/>
        </p:nvGrpSpPr>
        <p:grpSpPr>
          <a:xfrm>
            <a:off x="1840485" y="3917400"/>
            <a:ext cx="340202" cy="316400"/>
            <a:chOff x="1014463" y="2223673"/>
            <a:chExt cx="387841" cy="360575"/>
          </a:xfrm>
        </p:grpSpPr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96DD46B4-F8D8-4E68-B905-F89FD727C9B4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49D85F20-1B6F-4BF7-A6C4-5EBE84BD938E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="" xmlns:a16="http://schemas.microsoft.com/office/drawing/2014/main" id="{2DFC08FE-4C92-4DB2-9C06-E619FA2CBF77}"/>
              </a:ext>
            </a:extLst>
          </p:cNvPr>
          <p:cNvGrpSpPr/>
          <p:nvPr/>
        </p:nvGrpSpPr>
        <p:grpSpPr>
          <a:xfrm>
            <a:off x="2752443" y="1209513"/>
            <a:ext cx="340202" cy="316400"/>
            <a:chOff x="1014463" y="2223673"/>
            <a:chExt cx="387841" cy="360575"/>
          </a:xfrm>
        </p:grpSpPr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05EAE8CB-204B-44B6-A2C4-6ECDA021BFFD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DA44BA6E-0064-4B71-8CB4-2ADCB8807273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="" xmlns:a16="http://schemas.microsoft.com/office/drawing/2014/main" id="{C7BD1E84-19E2-4358-ADA7-A7769D34C216}"/>
              </a:ext>
            </a:extLst>
          </p:cNvPr>
          <p:cNvGrpSpPr/>
          <p:nvPr/>
        </p:nvGrpSpPr>
        <p:grpSpPr>
          <a:xfrm>
            <a:off x="6742128" y="5882682"/>
            <a:ext cx="340202" cy="316400"/>
            <a:chOff x="1014463" y="2223673"/>
            <a:chExt cx="387841" cy="360575"/>
          </a:xfrm>
        </p:grpSpPr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17F6D2AD-D17B-49E9-8B80-C4A043748CE8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489A05B7-6A39-4307-855D-E8E39DE8023A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72D5D847-F5A8-4C06-A4D2-F3DE450ACED8}"/>
              </a:ext>
            </a:extLst>
          </p:cNvPr>
          <p:cNvGrpSpPr/>
          <p:nvPr/>
        </p:nvGrpSpPr>
        <p:grpSpPr>
          <a:xfrm>
            <a:off x="10791716" y="3450599"/>
            <a:ext cx="340202" cy="316400"/>
            <a:chOff x="1014463" y="2223673"/>
            <a:chExt cx="387841" cy="360575"/>
          </a:xfrm>
        </p:grpSpPr>
        <p:sp>
          <p:nvSpPr>
            <p:cNvPr id="74" name="직사각형 73">
              <a:extLst>
                <a:ext uri="{FF2B5EF4-FFF2-40B4-BE49-F238E27FC236}">
                  <a16:creationId xmlns="" xmlns:a16="http://schemas.microsoft.com/office/drawing/2014/main" id="{F42D55C8-3081-46BF-8DC8-EED48295EC2E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811E461A-23D7-4816-8F85-3B33E59499FB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012C5DBB-5C24-4D39-A7E4-D34584A194D0}"/>
              </a:ext>
            </a:extLst>
          </p:cNvPr>
          <p:cNvGrpSpPr/>
          <p:nvPr/>
        </p:nvGrpSpPr>
        <p:grpSpPr>
          <a:xfrm>
            <a:off x="516968" y="2359296"/>
            <a:ext cx="340202" cy="316400"/>
            <a:chOff x="1014463" y="2223673"/>
            <a:chExt cx="387841" cy="360575"/>
          </a:xfrm>
        </p:grpSpPr>
        <p:sp>
          <p:nvSpPr>
            <p:cNvPr id="77" name="직사각형 76">
              <a:extLst>
                <a:ext uri="{FF2B5EF4-FFF2-40B4-BE49-F238E27FC236}">
                  <a16:creationId xmlns="" xmlns:a16="http://schemas.microsoft.com/office/drawing/2014/main" id="{3F7A6F08-9BCB-403C-83A1-16CF997519DF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9EE6A9C8-5184-4C7C-B069-686751A3B654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7499E282-FB56-4837-9692-7814F3716637}"/>
              </a:ext>
            </a:extLst>
          </p:cNvPr>
          <p:cNvGrpSpPr/>
          <p:nvPr/>
        </p:nvGrpSpPr>
        <p:grpSpPr>
          <a:xfrm>
            <a:off x="11131918" y="5667254"/>
            <a:ext cx="340202" cy="316400"/>
            <a:chOff x="1014463" y="2223673"/>
            <a:chExt cx="387841" cy="360575"/>
          </a:xfrm>
        </p:grpSpPr>
        <p:sp>
          <p:nvSpPr>
            <p:cNvPr id="80" name="직사각형 79">
              <a:extLst>
                <a:ext uri="{FF2B5EF4-FFF2-40B4-BE49-F238E27FC236}">
                  <a16:creationId xmlns="" xmlns:a16="http://schemas.microsoft.com/office/drawing/2014/main" id="{59EBB797-26CF-42A3-81E6-B0FD3B8BDC1B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8B78F4D6-FBC1-4B99-9754-E619328EE3B0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="" xmlns:a16="http://schemas.microsoft.com/office/drawing/2014/main" id="{533ABF36-A3C8-4376-A6B0-F644A00A2BC0}"/>
              </a:ext>
            </a:extLst>
          </p:cNvPr>
          <p:cNvGrpSpPr/>
          <p:nvPr/>
        </p:nvGrpSpPr>
        <p:grpSpPr>
          <a:xfrm>
            <a:off x="821007" y="6336831"/>
            <a:ext cx="340202" cy="316400"/>
            <a:chOff x="1014463" y="2223673"/>
            <a:chExt cx="387841" cy="360575"/>
          </a:xfrm>
        </p:grpSpPr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AF0604DA-6526-4C5F-906D-E97277EBC28F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1FBBE605-AB68-4DD3-B97B-EFE8CC0F4FC2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91A3438D-CE51-4CA5-AD32-D8EEA0E49B27}"/>
              </a:ext>
            </a:extLst>
          </p:cNvPr>
          <p:cNvGrpSpPr/>
          <p:nvPr/>
        </p:nvGrpSpPr>
        <p:grpSpPr>
          <a:xfrm>
            <a:off x="10800096" y="550899"/>
            <a:ext cx="340202" cy="316400"/>
            <a:chOff x="1014463" y="2223673"/>
            <a:chExt cx="387841" cy="360575"/>
          </a:xfrm>
        </p:grpSpPr>
        <p:sp>
          <p:nvSpPr>
            <p:cNvPr id="86" name="직사각형 85">
              <a:extLst>
                <a:ext uri="{FF2B5EF4-FFF2-40B4-BE49-F238E27FC236}">
                  <a16:creationId xmlns="" xmlns:a16="http://schemas.microsoft.com/office/drawing/2014/main" id="{36839434-FF41-42C3-9F97-9EF0C926F978}"/>
                </a:ext>
              </a:extLst>
            </p:cNvPr>
            <p:cNvSpPr/>
            <p:nvPr/>
          </p:nvSpPr>
          <p:spPr>
            <a:xfrm>
              <a:off x="1014463" y="2223673"/>
              <a:ext cx="230137" cy="23013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C60C015D-F3C6-444D-B193-D07A9F53AFF3}"/>
                </a:ext>
              </a:extLst>
            </p:cNvPr>
            <p:cNvSpPr/>
            <p:nvPr/>
          </p:nvSpPr>
          <p:spPr>
            <a:xfrm>
              <a:off x="1254708" y="2436651"/>
              <a:ext cx="147596" cy="14759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CCF7F872-B24D-49D8-AF38-03CB54C76566}"/>
              </a:ext>
            </a:extLst>
          </p:cNvPr>
          <p:cNvSpPr txBox="1"/>
          <p:nvPr/>
        </p:nvSpPr>
        <p:spPr>
          <a:xfrm>
            <a:off x="1245847" y="4969061"/>
            <a:ext cx="3118941" cy="703146"/>
          </a:xfrm>
          <a:prstGeom prst="rect">
            <a:avLst/>
          </a:prstGeom>
          <a:noFill/>
        </p:spPr>
        <p:txBody>
          <a:bodyPr wrap="none" lIns="117226" tIns="58613" rIns="117226" bIns="58613" rtlCol="0">
            <a:spAutoFit/>
          </a:bodyPr>
          <a:lstStyle/>
          <a:p>
            <a:r>
              <a:rPr lang="en-US" altLang="ko-KR" sz="38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</a:t>
            </a:r>
            <a:r>
              <a:rPr lang="ko-KR" altLang="en-US" sz="38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에너자이조</a:t>
            </a:r>
            <a:r>
              <a:rPr lang="en-US" altLang="ko-KR" sz="38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16371" y="5077762"/>
            <a:ext cx="5781086" cy="826257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강무성  김남호  김수진  김하나  신승훈   조현준</a:t>
            </a:r>
            <a:endParaRPr lang="ko-KR" altLang="en-US" dirty="0">
              <a:solidFill>
                <a:prstClr val="white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C123311A-ECFF-4C23-976E-2AA1136DDD02}"/>
              </a:ext>
            </a:extLst>
          </p:cNvPr>
          <p:cNvGrpSpPr/>
          <p:nvPr/>
        </p:nvGrpSpPr>
        <p:grpSpPr>
          <a:xfrm>
            <a:off x="2491163" y="1813071"/>
            <a:ext cx="7016680" cy="2629509"/>
            <a:chOff x="4781550" y="2114550"/>
            <a:chExt cx="2628900" cy="2628900"/>
          </a:xfrm>
        </p:grpSpPr>
        <p:sp>
          <p:nvSpPr>
            <p:cNvPr id="89" name="직사각형 88">
              <a:extLst>
                <a:ext uri="{FF2B5EF4-FFF2-40B4-BE49-F238E27FC236}">
                  <a16:creationId xmlns="" xmlns:a16="http://schemas.microsoft.com/office/drawing/2014/main" id="{81E0EF76-A785-4C24-A950-FDA866239060}"/>
                </a:ext>
              </a:extLst>
            </p:cNvPr>
            <p:cNvSpPr/>
            <p:nvPr/>
          </p:nvSpPr>
          <p:spPr>
            <a:xfrm>
              <a:off x="4781550" y="2114550"/>
              <a:ext cx="2628900" cy="2628900"/>
            </a:xfrm>
            <a:prstGeom prst="rect">
              <a:avLst/>
            </a:prstGeom>
            <a:noFill/>
            <a:ln w="152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6B48C45C-0E63-4CD0-8F83-E49ECCA939DF}"/>
                </a:ext>
              </a:extLst>
            </p:cNvPr>
            <p:cNvSpPr txBox="1"/>
            <p:nvPr/>
          </p:nvSpPr>
          <p:spPr>
            <a:xfrm>
              <a:off x="6192421" y="2486026"/>
              <a:ext cx="1060158" cy="800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CREATE MOVIE</a:t>
              </a:r>
            </a:p>
            <a:p>
              <a:pPr algn="r"/>
              <a:r>
                <a:rPr lang="en-US" altLang="ko-KR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REVIEW HOMEPAGE</a:t>
              </a:r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="" xmlns:a16="http://schemas.microsoft.com/office/drawing/2014/main" id="{48D40E9B-FA86-45C4-9415-147458FAF39D}"/>
                </a:ext>
              </a:extLst>
            </p:cNvPr>
            <p:cNvCxnSpPr/>
            <p:nvPr/>
          </p:nvCxnSpPr>
          <p:spPr>
            <a:xfrm>
              <a:off x="4981575" y="3132356"/>
              <a:ext cx="21526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4D8BBE67-40F4-4633-9DF1-F8A4866C333B}"/>
                </a:ext>
              </a:extLst>
            </p:cNvPr>
            <p:cNvSpPr txBox="1"/>
            <p:nvPr/>
          </p:nvSpPr>
          <p:spPr>
            <a:xfrm>
              <a:off x="5819987" y="4351036"/>
              <a:ext cx="552060" cy="307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2018. 06. 18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0E558877-E7F7-4B3F-95FB-DD83C5AD7B04}"/>
                </a:ext>
              </a:extLst>
            </p:cNvPr>
            <p:cNvSpPr txBox="1"/>
            <p:nvPr/>
          </p:nvSpPr>
          <p:spPr>
            <a:xfrm>
              <a:off x="4823704" y="2147470"/>
              <a:ext cx="365878" cy="1676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300" dirty="0">
                  <a:solidFill>
                    <a:schemeClr val="bg1"/>
                  </a:solidFill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“</a:t>
              </a:r>
              <a:endParaRPr lang="ko-KR" altLang="en-US" sz="10300" dirty="0">
                <a:solidFill>
                  <a:schemeClr val="bg1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2B09E28D-0817-489C-B9BD-6C07D5D96CA7}"/>
                </a:ext>
              </a:extLst>
            </p:cNvPr>
            <p:cNvSpPr txBox="1"/>
            <p:nvPr/>
          </p:nvSpPr>
          <p:spPr>
            <a:xfrm>
              <a:off x="5047100" y="3089880"/>
              <a:ext cx="2205479" cy="127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77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너의 영화는</a:t>
              </a:r>
              <a:r>
                <a:rPr lang="en-US" altLang="ko-KR" sz="77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8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err="1" smtClean="0"/>
              <a:t>아이디찾</a:t>
            </a:r>
            <a:r>
              <a:rPr lang="ko-KR" altLang="en-US" dirty="0" err="1"/>
              <a:t>기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045871"/>
              </p:ext>
            </p:extLst>
          </p:nvPr>
        </p:nvGraphicFramePr>
        <p:xfrm>
          <a:off x="143322" y="1269554"/>
          <a:ext cx="11903769" cy="5328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19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File</a:t>
                      </a:r>
                      <a:r>
                        <a:rPr lang="en-US" altLang="ko-KR" sz="1800" baseline="0" dirty="0" smtClean="0"/>
                        <a:t> Name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JoinID.jsp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Actor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Form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dirty="0" smtClean="0"/>
                        <a:t>1. </a:t>
                      </a:r>
                      <a:r>
                        <a:rPr lang="ko-KR" altLang="en-US" sz="1200" b="0" dirty="0" smtClean="0"/>
                        <a:t>로그인 버튼</a:t>
                      </a:r>
                      <a:endParaRPr lang="en-US" altLang="ko-KR" sz="1200" b="0" dirty="0" smtClean="0"/>
                    </a:p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dirty="0" smtClean="0"/>
                        <a:t>2. </a:t>
                      </a:r>
                      <a:r>
                        <a:rPr lang="ko-KR" altLang="en-US" sz="1200" b="0" dirty="0" smtClean="0"/>
                        <a:t>비밀번호 찾기 버튼</a:t>
                      </a:r>
                      <a:endParaRPr lang="en-US" altLang="ko-KR" sz="1200" b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27434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Explanation</a:t>
                      </a:r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50120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dirty="0" smtClean="0"/>
                        <a:t>Button(</a:t>
                      </a:r>
                      <a:r>
                        <a:rPr lang="ko-KR" altLang="en-US" sz="1200" spc="-150" dirty="0" smtClean="0"/>
                        <a:t>로그인</a:t>
                      </a:r>
                      <a:r>
                        <a:rPr lang="en-US" altLang="ko-KR" sz="1200" spc="-150" dirty="0" smtClean="0"/>
                        <a:t>)</a:t>
                      </a:r>
                      <a:r>
                        <a:rPr lang="ko-KR" altLang="en-US" sz="1200" spc="-150" dirty="0" smtClean="0"/>
                        <a:t> </a:t>
                      </a:r>
                      <a:r>
                        <a:rPr lang="en-US" altLang="ko-KR" sz="1200" spc="-150" dirty="0" smtClean="0"/>
                        <a:t>: </a:t>
                      </a:r>
                      <a:r>
                        <a:rPr lang="en-US" altLang="ko-KR" sz="1200" spc="-150" dirty="0" err="1" smtClean="0"/>
                        <a:t>Login.jsp</a:t>
                      </a:r>
                      <a:r>
                        <a:rPr lang="ko-KR" altLang="en-US" sz="1200" spc="-150" dirty="0" smtClean="0"/>
                        <a:t>로 이동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dirty="0" smtClean="0"/>
                        <a:t>button(</a:t>
                      </a:r>
                      <a:r>
                        <a:rPr lang="ko-KR" altLang="en-US" sz="1200" spc="-150" dirty="0" smtClean="0"/>
                        <a:t>비밀번호 찾기</a:t>
                      </a:r>
                      <a:r>
                        <a:rPr lang="en-US" altLang="ko-KR" sz="1200" spc="-150" dirty="0" smtClean="0"/>
                        <a:t>)</a:t>
                      </a:r>
                      <a:r>
                        <a:rPr lang="ko-KR" altLang="en-US" sz="1200" spc="-150" dirty="0" smtClean="0"/>
                        <a:t> </a:t>
                      </a:r>
                      <a:r>
                        <a:rPr lang="en-US" altLang="ko-KR" sz="1200" spc="-150" dirty="0" smtClean="0"/>
                        <a:t>:  </a:t>
                      </a:r>
                      <a:r>
                        <a:rPr lang="en-US" altLang="ko-KR" sz="1200" spc="-150" dirty="0" err="1" smtClean="0"/>
                        <a:t>JoinPassword.jsp</a:t>
                      </a:r>
                      <a:r>
                        <a:rPr lang="ko-KR" altLang="en-US" sz="1200" spc="-150" dirty="0" smtClean="0"/>
                        <a:t>로 이동</a:t>
                      </a:r>
                      <a:endParaRPr lang="en-US" altLang="ko-KR" sz="1200" spc="-15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923724" y="1996013"/>
            <a:ext cx="8051801" cy="4266242"/>
            <a:chOff x="0" y="-322"/>
            <a:chExt cx="12192000" cy="6858000"/>
          </a:xfrm>
        </p:grpSpPr>
        <p:pic>
          <p:nvPicPr>
            <p:cNvPr id="37" name="Picture 4" descr="SF ìí ëªì¥ë©´ë¤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22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7" y="213099"/>
              <a:ext cx="381559" cy="286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802721" y="686059"/>
              <a:ext cx="10369152" cy="5610563"/>
            </a:xfrm>
            <a:prstGeom prst="roundRect">
              <a:avLst/>
            </a:prstGeom>
            <a:solidFill>
              <a:srgbClr val="F3F3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24928" y="1156516"/>
              <a:ext cx="3142143" cy="76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아이디 찾기</a:t>
              </a:r>
              <a:endPara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56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587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12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2491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모서리가 둥근 직사각형 60"/>
            <p:cNvSpPr/>
            <p:nvPr/>
          </p:nvSpPr>
          <p:spPr>
            <a:xfrm>
              <a:off x="6247726" y="5220553"/>
              <a:ext cx="3923965" cy="640606"/>
            </a:xfrm>
            <a:prstGeom prst="roundRect">
              <a:avLst/>
            </a:prstGeom>
            <a:solidFill>
              <a:srgbClr val="2F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비밀번호 찾기</a:t>
              </a:r>
              <a:endParaRPr lang="ko-KR" altLang="en-US" sz="2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842967" y="5220553"/>
              <a:ext cx="3923965" cy="640606"/>
            </a:xfrm>
            <a:prstGeom prst="roundRect">
              <a:avLst/>
            </a:prstGeom>
            <a:solidFill>
              <a:srgbClr val="2F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로그</a:t>
              </a:r>
              <a:r>
                <a:rPr lang="ko-KR" altLang="en-US" sz="220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57969" y="3729024"/>
            <a:ext cx="53833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이메일에</a:t>
            </a:r>
            <a:r>
              <a:rPr lang="ko-KR" altLang="en-US" dirty="0" smtClean="0"/>
              <a:t> 맞는 회원님의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아이디는 </a:t>
            </a:r>
            <a:r>
              <a:rPr lang="en-US" altLang="ko-KR" dirty="0" smtClean="0"/>
              <a:t>*******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71289" y="5243828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1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32302" y="5228598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2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4583038" y="4268594"/>
            <a:ext cx="5153879" cy="96000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61" idx="3"/>
          </p:cNvCxnSpPr>
          <p:nvPr/>
        </p:nvCxnSpPr>
        <p:spPr>
          <a:xfrm flipV="1">
            <a:off x="7641279" y="4529244"/>
            <a:ext cx="2065311" cy="9138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0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err="1"/>
              <a:t>아이디찾기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11204"/>
              </p:ext>
            </p:extLst>
          </p:nvPr>
        </p:nvGraphicFramePr>
        <p:xfrm>
          <a:off x="143322" y="1269554"/>
          <a:ext cx="11903769" cy="5328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19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File</a:t>
                      </a:r>
                      <a:r>
                        <a:rPr lang="en-US" altLang="ko-KR" sz="1800" baseline="0" dirty="0" smtClean="0"/>
                        <a:t> Name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JoinID.jsp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Actor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Form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dirty="0" smtClean="0"/>
                        <a:t>1. </a:t>
                      </a:r>
                      <a:r>
                        <a:rPr lang="ko-KR" altLang="en-US" sz="1200" b="0" dirty="0" smtClean="0"/>
                        <a:t>회원가입 버튼</a:t>
                      </a:r>
                      <a:endParaRPr lang="en-US" altLang="ko-KR" sz="1200" b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27434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Explanation</a:t>
                      </a:r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50120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172261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150" dirty="0" smtClean="0"/>
                        <a:t>Button(</a:t>
                      </a:r>
                      <a:r>
                        <a:rPr lang="ko-KR" altLang="en-US" sz="1200" spc="-150" dirty="0" smtClean="0"/>
                        <a:t>회원가입</a:t>
                      </a:r>
                      <a:r>
                        <a:rPr lang="en-US" altLang="ko-KR" sz="1200" spc="-150" dirty="0" smtClean="0"/>
                        <a:t>)</a:t>
                      </a:r>
                      <a:r>
                        <a:rPr lang="ko-KR" altLang="en-US" sz="1200" spc="-150" dirty="0" smtClean="0"/>
                        <a:t> </a:t>
                      </a:r>
                      <a:r>
                        <a:rPr lang="en-US" altLang="ko-KR" sz="1200" spc="-150" dirty="0" smtClean="0"/>
                        <a:t>: </a:t>
                      </a:r>
                      <a:r>
                        <a:rPr lang="en-US" altLang="ko-KR" sz="1200" dirty="0" err="1" smtClean="0"/>
                        <a:t>MemberShip.jsp</a:t>
                      </a:r>
                      <a:r>
                        <a:rPr lang="ko-KR" altLang="en-US" sz="1200" dirty="0" smtClean="0"/>
                        <a:t>이동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1200" spc="-15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923724" y="1996013"/>
            <a:ext cx="8051801" cy="4266242"/>
            <a:chOff x="0" y="-322"/>
            <a:chExt cx="12192000" cy="6858000"/>
          </a:xfrm>
        </p:grpSpPr>
        <p:pic>
          <p:nvPicPr>
            <p:cNvPr id="37" name="Picture 4" descr="SF ìí ëªì¥ë©´ë¤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22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7" y="213099"/>
              <a:ext cx="381559" cy="286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802721" y="686059"/>
              <a:ext cx="10369152" cy="5610563"/>
            </a:xfrm>
            <a:prstGeom prst="roundRect">
              <a:avLst/>
            </a:prstGeom>
            <a:solidFill>
              <a:srgbClr val="F3F3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24928" y="1156516"/>
              <a:ext cx="3142143" cy="76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아이디 찾기</a:t>
              </a:r>
              <a:endPara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56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587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12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2491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모서리가 둥근 직사각형 60"/>
            <p:cNvSpPr/>
            <p:nvPr/>
          </p:nvSpPr>
          <p:spPr>
            <a:xfrm>
              <a:off x="3491018" y="5200650"/>
              <a:ext cx="4992555" cy="640606"/>
            </a:xfrm>
            <a:prstGeom prst="roundRect">
              <a:avLst/>
            </a:prstGeom>
            <a:solidFill>
              <a:srgbClr val="2F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회원가입</a:t>
              </a:r>
              <a:endParaRPr lang="ko-KR" altLang="en-US" sz="2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57969" y="3905996"/>
            <a:ext cx="53833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이메일에</a:t>
            </a:r>
            <a:r>
              <a:rPr lang="ko-KR" altLang="en-US" dirty="0" smtClean="0"/>
              <a:t> 맞는 회원을 찾지 못했습니다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9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148653"/>
              </p:ext>
            </p:extLst>
          </p:nvPr>
        </p:nvGraphicFramePr>
        <p:xfrm>
          <a:off x="143322" y="1269554"/>
          <a:ext cx="11903769" cy="5328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19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File</a:t>
                      </a:r>
                      <a:r>
                        <a:rPr lang="en-US" altLang="ko-KR" sz="1800" baseline="0" dirty="0" smtClean="0"/>
                        <a:t> Name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JoinPassword.jsp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Actor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Form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아이디 입출력</a:t>
                      </a:r>
                      <a:endParaRPr lang="en-US" altLang="ko-KR" sz="1200" dirty="0" smtClean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dirty="0" smtClean="0"/>
                        <a:t>2.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비밀번호 찾기 답변</a:t>
                      </a:r>
                      <a:endParaRPr lang="en-US" altLang="ko-KR" sz="1200" baseline="0" dirty="0" smtClean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aseline="0" dirty="0" smtClean="0"/>
                        <a:t>3. </a:t>
                      </a:r>
                      <a:r>
                        <a:rPr lang="ko-KR" altLang="en-US" sz="1200" baseline="0" dirty="0" err="1" smtClean="0"/>
                        <a:t>비밀번호찾기</a:t>
                      </a:r>
                      <a:r>
                        <a:rPr lang="ko-KR" altLang="en-US" sz="1200" baseline="0" dirty="0" smtClean="0"/>
                        <a:t> 버튼</a:t>
                      </a:r>
                      <a:endParaRPr lang="ko-KR" altLang="en-US" sz="12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27434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Explanation</a:t>
                      </a:r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50120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dirty="0" smtClean="0"/>
                        <a:t>Text(</a:t>
                      </a:r>
                      <a:r>
                        <a:rPr lang="ko-KR" altLang="en-US" sz="1200" spc="-150" dirty="0" smtClean="0"/>
                        <a:t>아이디</a:t>
                      </a:r>
                      <a:r>
                        <a:rPr lang="en-US" altLang="ko-KR" sz="1200" spc="-150" dirty="0" smtClean="0"/>
                        <a:t>)</a:t>
                      </a:r>
                      <a:r>
                        <a:rPr lang="ko-KR" altLang="en-US" sz="1200" spc="-150" dirty="0" smtClean="0"/>
                        <a:t> </a:t>
                      </a:r>
                      <a:r>
                        <a:rPr lang="en-US" altLang="ko-KR" sz="1200" spc="-150" dirty="0" smtClean="0"/>
                        <a:t>: </a:t>
                      </a:r>
                      <a:r>
                        <a:rPr lang="ko-KR" altLang="en-US" sz="1200" spc="-150" dirty="0" err="1" smtClean="0"/>
                        <a:t>입력창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dirty="0" smtClean="0"/>
                        <a:t>Text(</a:t>
                      </a:r>
                      <a:r>
                        <a:rPr lang="ko-KR" altLang="en-US" sz="1200" spc="-150" dirty="0" smtClean="0"/>
                        <a:t>비밀번호 찾기 답변</a:t>
                      </a:r>
                      <a:r>
                        <a:rPr lang="en-US" altLang="ko-KR" sz="1200" spc="-150" dirty="0" smtClean="0"/>
                        <a:t>)</a:t>
                      </a:r>
                      <a:r>
                        <a:rPr lang="ko-KR" altLang="en-US" sz="1200" spc="-150" dirty="0" smtClean="0"/>
                        <a:t> </a:t>
                      </a:r>
                      <a:r>
                        <a:rPr lang="en-US" altLang="ko-KR" sz="1200" spc="-150" dirty="0" smtClean="0"/>
                        <a:t>: </a:t>
                      </a:r>
                      <a:r>
                        <a:rPr lang="ko-KR" altLang="en-US" sz="1200" spc="-150" dirty="0" err="1" smtClean="0"/>
                        <a:t>입력창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spc="-150" dirty="0" smtClean="0"/>
                        <a:t>비밀번호 찾기 버튼</a:t>
                      </a:r>
                      <a:r>
                        <a:rPr lang="en-US" altLang="ko-KR" sz="1200" spc="-150" baseline="0" dirty="0" smtClean="0"/>
                        <a:t>  : </a:t>
                      </a:r>
                      <a:r>
                        <a:rPr lang="ko-KR" altLang="en-US" sz="1200" spc="-150" baseline="0" dirty="0" smtClean="0"/>
                        <a:t>비밀번호 찾기 답변이  맞는 경우</a:t>
                      </a:r>
                      <a:r>
                        <a:rPr lang="en-US" altLang="ko-KR" sz="1200" spc="-150" baseline="0" dirty="0" err="1" smtClean="0"/>
                        <a:t>JoinPassword_t.jsp</a:t>
                      </a:r>
                      <a:r>
                        <a:rPr lang="ko-KR" altLang="en-US" sz="1200" spc="-150" baseline="0" dirty="0" smtClean="0"/>
                        <a:t>로 이동 그렇지 않는 경우 </a:t>
                      </a:r>
                      <a:r>
                        <a:rPr lang="en-US" altLang="ko-KR" sz="1200" spc="-150" baseline="0" dirty="0" err="1" smtClean="0"/>
                        <a:t>JoinPassword_f.jsp</a:t>
                      </a:r>
                      <a:r>
                        <a:rPr lang="ko-KR" altLang="en-US" sz="1200" spc="-150" baseline="0" dirty="0" smtClean="0"/>
                        <a:t>로 이동</a:t>
                      </a:r>
                      <a:r>
                        <a:rPr lang="en-US" altLang="ko-KR" sz="1200" spc="-150" baseline="0" dirty="0" smtClean="0"/>
                        <a:t>.</a:t>
                      </a:r>
                      <a:endParaRPr lang="en-US" altLang="ko-KR" sz="1200" spc="-15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923724" y="1996013"/>
            <a:ext cx="8051801" cy="4266242"/>
            <a:chOff x="0" y="-322"/>
            <a:chExt cx="12192000" cy="6858000"/>
          </a:xfrm>
        </p:grpSpPr>
        <p:pic>
          <p:nvPicPr>
            <p:cNvPr id="37" name="Picture 4" descr="SF ìí ëªì¥ë©´ë¤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22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7" y="213099"/>
              <a:ext cx="381559" cy="286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802721" y="686059"/>
              <a:ext cx="10369152" cy="5610563"/>
            </a:xfrm>
            <a:prstGeom prst="roundRect">
              <a:avLst/>
            </a:prstGeom>
            <a:solidFill>
              <a:srgbClr val="F3F3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50681" y="1184775"/>
              <a:ext cx="3473230" cy="76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비밀번</a:t>
              </a:r>
              <a:r>
                <a:rPr lang="ko-KR" altLang="en-US" sz="25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호</a:t>
              </a:r>
              <a:r>
                <a:rPr lang="ko-KR" altLang="en-US" sz="25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찾기</a:t>
              </a:r>
              <a:endPara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18810" y="2463755"/>
              <a:ext cx="121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+mj-ea"/>
                  <a:ea typeface="+mj-ea"/>
                </a:rPr>
                <a:t>아이디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96993" y="3215558"/>
              <a:ext cx="2336134" cy="44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+mj-ea"/>
                  <a:ea typeface="+mj-ea"/>
                </a:rPr>
                <a:t>비밀번호 찾기 질문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96993" y="4123377"/>
              <a:ext cx="2930513" cy="44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+mj-ea"/>
                  <a:ea typeface="+mj-ea"/>
                </a:rPr>
                <a:t>비밀번호 찾기 답변</a:t>
              </a:r>
              <a:endPara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137085" y="2602174"/>
              <a:ext cx="2380432" cy="264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37088" y="4164026"/>
              <a:ext cx="2380432" cy="264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pic>
          <p:nvPicPr>
            <p:cNvPr id="56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587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12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2491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모서리가 둥근 직사각형 60"/>
            <p:cNvSpPr/>
            <p:nvPr/>
          </p:nvSpPr>
          <p:spPr>
            <a:xfrm>
              <a:off x="3599722" y="5200650"/>
              <a:ext cx="4992555" cy="640607"/>
            </a:xfrm>
            <a:prstGeom prst="roundRect">
              <a:avLst/>
            </a:prstGeom>
            <a:solidFill>
              <a:srgbClr val="2F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비밀번호 찾기</a:t>
              </a:r>
              <a:endParaRPr lang="ko-KR" altLang="en-US" sz="2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209409" y="4074749"/>
            <a:ext cx="1994888" cy="164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태어난 출생지는 어디인가요</a:t>
            </a:r>
            <a:r>
              <a:rPr lang="en-US" altLang="ko-KR" sz="1100" dirty="0" smtClean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05031" y="5243828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3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888420" y="3701188"/>
            <a:ext cx="3848497" cy="5674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54" idx="3"/>
          </p:cNvCxnSpPr>
          <p:nvPr/>
        </p:nvCxnSpPr>
        <p:spPr>
          <a:xfrm flipV="1">
            <a:off x="5888420" y="4522837"/>
            <a:ext cx="3848495" cy="1459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011757" y="3528872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1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43984" y="4507190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2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3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/>
              <a:t>비밀번호 찾기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572350"/>
              </p:ext>
            </p:extLst>
          </p:nvPr>
        </p:nvGraphicFramePr>
        <p:xfrm>
          <a:off x="143322" y="1269554"/>
          <a:ext cx="11903769" cy="5328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19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File</a:t>
                      </a:r>
                      <a:r>
                        <a:rPr lang="en-US" altLang="ko-KR" sz="1800" baseline="0" dirty="0" smtClean="0"/>
                        <a:t> Name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JoinPassword_t.jsp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Actor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Form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dirty="0" smtClean="0"/>
                        <a:t>1. </a:t>
                      </a:r>
                      <a:r>
                        <a:rPr lang="ko-KR" altLang="en-US" sz="1200" b="0" dirty="0" smtClean="0"/>
                        <a:t>로그인 버튼</a:t>
                      </a:r>
                      <a:endParaRPr lang="en-US" altLang="ko-KR" sz="1200" b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27434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Explanation</a:t>
                      </a:r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50120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spc="-150" dirty="0" smtClean="0"/>
                        <a:t>Button(</a:t>
                      </a:r>
                      <a:r>
                        <a:rPr lang="ko-KR" altLang="en-US" sz="1000" spc="-150" dirty="0" smtClean="0"/>
                        <a:t>로그인</a:t>
                      </a:r>
                      <a:r>
                        <a:rPr lang="en-US" altLang="ko-KR" sz="1000" spc="-150" dirty="0" smtClean="0"/>
                        <a:t>)</a:t>
                      </a:r>
                      <a:r>
                        <a:rPr lang="ko-KR" altLang="en-US" sz="1000" spc="-150" dirty="0" smtClean="0"/>
                        <a:t> </a:t>
                      </a:r>
                      <a:r>
                        <a:rPr lang="en-US" altLang="ko-KR" sz="1000" spc="-150" dirty="0" smtClean="0"/>
                        <a:t>: </a:t>
                      </a:r>
                      <a:r>
                        <a:rPr lang="en-US" altLang="ko-KR" sz="1000" spc="-150" dirty="0" err="1" smtClean="0"/>
                        <a:t>Login.jsp</a:t>
                      </a:r>
                      <a:r>
                        <a:rPr lang="ko-KR" altLang="en-US" sz="1000" spc="-150" dirty="0" smtClean="0"/>
                        <a:t>로 이동</a:t>
                      </a:r>
                      <a:endParaRPr lang="en-US" altLang="ko-KR" sz="1000" spc="-15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923724" y="1996013"/>
            <a:ext cx="8051801" cy="4266242"/>
            <a:chOff x="0" y="-322"/>
            <a:chExt cx="12192000" cy="6858000"/>
          </a:xfrm>
        </p:grpSpPr>
        <p:pic>
          <p:nvPicPr>
            <p:cNvPr id="37" name="Picture 4" descr="SF ìí ëªì¥ë©´ë¤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22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7" y="213099"/>
              <a:ext cx="381559" cy="286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802721" y="686059"/>
              <a:ext cx="10369152" cy="5610563"/>
            </a:xfrm>
            <a:prstGeom prst="roundRect">
              <a:avLst/>
            </a:prstGeom>
            <a:solidFill>
              <a:srgbClr val="F3F3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53608" y="1156516"/>
              <a:ext cx="3684781" cy="76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비밀번</a:t>
              </a:r>
              <a:r>
                <a:rPr lang="ko-KR" altLang="en-US" sz="25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호</a:t>
              </a:r>
              <a:r>
                <a:rPr lang="ko-KR" altLang="en-US" sz="25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 찾기</a:t>
              </a:r>
              <a:endPara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56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587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12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2491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3469267" y="5220553"/>
              <a:ext cx="4788292" cy="640606"/>
            </a:xfrm>
            <a:prstGeom prst="roundRect">
              <a:avLst/>
            </a:prstGeom>
            <a:solidFill>
              <a:srgbClr val="2F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로그</a:t>
              </a:r>
              <a:r>
                <a:rPr lang="ko-KR" altLang="en-US" sz="220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인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69765" y="3905996"/>
            <a:ext cx="53833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회원님의</a:t>
            </a:r>
            <a:r>
              <a:rPr lang="en-US" altLang="ko-KR" dirty="0"/>
              <a:t> </a:t>
            </a:r>
            <a:r>
              <a:rPr lang="ko-KR" altLang="en-US" dirty="0" smtClean="0"/>
              <a:t>비밀번호는 </a:t>
            </a:r>
            <a:r>
              <a:rPr lang="en-US" altLang="ko-KR" dirty="0" smtClean="0"/>
              <a:t>*******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10830" y="5243828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1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6377154" y="4268594"/>
            <a:ext cx="3359763" cy="11368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/>
              <a:t>비밀번호 찾기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84243"/>
              </p:ext>
            </p:extLst>
          </p:nvPr>
        </p:nvGraphicFramePr>
        <p:xfrm>
          <a:off x="143322" y="1269554"/>
          <a:ext cx="11903769" cy="5328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19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File</a:t>
                      </a:r>
                      <a:r>
                        <a:rPr lang="en-US" altLang="ko-KR" sz="1800" baseline="0" dirty="0" smtClean="0"/>
                        <a:t> Name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JoinPassword_f.jsp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Actor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Form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dirty="0" smtClean="0"/>
                        <a:t>1. </a:t>
                      </a:r>
                      <a:r>
                        <a:rPr lang="ko-KR" altLang="en-US" sz="1200" b="0" dirty="0" smtClean="0"/>
                        <a:t>회원가입 버튼</a:t>
                      </a:r>
                      <a:endParaRPr lang="en-US" altLang="ko-KR" sz="1200" b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27434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Explanation</a:t>
                      </a:r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50120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172261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pc="-150" dirty="0" smtClean="0"/>
                        <a:t>Button(</a:t>
                      </a:r>
                      <a:r>
                        <a:rPr lang="ko-KR" altLang="en-US" sz="1000" spc="-150" dirty="0" smtClean="0"/>
                        <a:t>회원가입</a:t>
                      </a:r>
                      <a:r>
                        <a:rPr lang="en-US" altLang="ko-KR" sz="1000" spc="-150" dirty="0" smtClean="0"/>
                        <a:t>)</a:t>
                      </a:r>
                      <a:r>
                        <a:rPr lang="ko-KR" altLang="en-US" sz="1000" spc="-150" dirty="0" smtClean="0"/>
                        <a:t> </a:t>
                      </a:r>
                      <a:r>
                        <a:rPr lang="en-US" altLang="ko-KR" sz="1000" spc="-150" dirty="0" smtClean="0"/>
                        <a:t>: </a:t>
                      </a:r>
                      <a:r>
                        <a:rPr lang="en-US" altLang="ko-KR" sz="1000" dirty="0" err="1" smtClean="0"/>
                        <a:t>MemberShip.jsp</a:t>
                      </a:r>
                      <a:r>
                        <a:rPr lang="ko-KR" altLang="en-US" sz="1000" dirty="0" smtClean="0"/>
                        <a:t>이동</a:t>
                      </a:r>
                      <a:endParaRPr lang="en-US" altLang="ko-KR" sz="10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1200" spc="-15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923724" y="1996013"/>
            <a:ext cx="8051801" cy="4266242"/>
            <a:chOff x="0" y="-322"/>
            <a:chExt cx="12192000" cy="6858000"/>
          </a:xfrm>
        </p:grpSpPr>
        <p:pic>
          <p:nvPicPr>
            <p:cNvPr id="37" name="Picture 4" descr="SF ìí ëªì¥ë©´ë¤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22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7" y="213099"/>
              <a:ext cx="381559" cy="286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802721" y="686059"/>
              <a:ext cx="10369152" cy="5610563"/>
            </a:xfrm>
            <a:prstGeom prst="roundRect">
              <a:avLst/>
            </a:prstGeom>
            <a:solidFill>
              <a:srgbClr val="F3F3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24928" y="1156516"/>
              <a:ext cx="3142143" cy="76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아이디 찾기</a:t>
              </a:r>
              <a:endPara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pic>
          <p:nvPicPr>
            <p:cNvPr id="56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587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12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2491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모서리가 둥근 직사각형 60"/>
            <p:cNvSpPr/>
            <p:nvPr/>
          </p:nvSpPr>
          <p:spPr>
            <a:xfrm>
              <a:off x="3491018" y="5200650"/>
              <a:ext cx="4992555" cy="640606"/>
            </a:xfrm>
            <a:prstGeom prst="roundRect">
              <a:avLst/>
            </a:prstGeom>
            <a:solidFill>
              <a:srgbClr val="2F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회원가입</a:t>
              </a:r>
              <a:endParaRPr lang="ko-KR" altLang="en-US" sz="2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257969" y="3905996"/>
            <a:ext cx="53833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비밀번호 답변 혹은 아이디가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잘못되었습니다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6526418" y="4268594"/>
            <a:ext cx="3210499" cy="11621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94238" y="5269119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1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8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err="1" smtClean="0"/>
              <a:t>메인페이지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73310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MainPage.jsp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사용자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Button(</a:t>
                      </a:r>
                      <a:r>
                        <a:rPr lang="ko-KR" altLang="en-US" sz="1200" dirty="0" smtClean="0"/>
                        <a:t>상단메뉴</a:t>
                      </a:r>
                      <a:r>
                        <a:rPr lang="en-US" altLang="ko-KR" sz="1200" dirty="0" smtClean="0"/>
                        <a:t>) : </a:t>
                      </a:r>
                      <a:r>
                        <a:rPr lang="ko-KR" altLang="en-US" sz="1200" dirty="0" smtClean="0"/>
                        <a:t>해당 게시판으로 이동한다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200" dirty="0" smtClean="0"/>
                        <a:t>Button(</a:t>
                      </a:r>
                      <a:r>
                        <a:rPr lang="ko-KR" altLang="en-US" sz="1200" dirty="0" smtClean="0"/>
                        <a:t>순위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en-US" altLang="ko-KR" sz="1200" baseline="0" dirty="0" smtClean="0"/>
                        <a:t> : </a:t>
                      </a:r>
                      <a:r>
                        <a:rPr lang="ko-KR" altLang="en-US" sz="1200" baseline="0" dirty="0" smtClean="0"/>
                        <a:t>순위와 해당 정보로 이동한다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200" baseline="0" dirty="0" smtClean="0"/>
                        <a:t>Button(</a:t>
                      </a:r>
                      <a:r>
                        <a:rPr lang="ko-KR" altLang="en-US" sz="1200" baseline="0" dirty="0" smtClean="0"/>
                        <a:t>이동페이지</a:t>
                      </a:r>
                      <a:r>
                        <a:rPr lang="en-US" altLang="ko-KR" sz="1200" baseline="0" dirty="0" smtClean="0"/>
                        <a:t>) : </a:t>
                      </a:r>
                      <a:r>
                        <a:rPr lang="ko-KR" altLang="en-US" sz="1200" baseline="0" dirty="0" smtClean="0"/>
                        <a:t>해당 페이지로 이동한다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54641" y="1776548"/>
            <a:ext cx="9389134" cy="4623044"/>
            <a:chOff x="143339" y="188640"/>
            <a:chExt cx="12097344" cy="6701527"/>
          </a:xfrm>
        </p:grpSpPr>
        <p:sp>
          <p:nvSpPr>
            <p:cNvPr id="8" name="직사각형 7"/>
            <p:cNvSpPr/>
            <p:nvPr/>
          </p:nvSpPr>
          <p:spPr>
            <a:xfrm>
              <a:off x="143340" y="188640"/>
              <a:ext cx="11905323" cy="655272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3339" y="188641"/>
              <a:ext cx="11944000" cy="12961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0368473" y="427933"/>
              <a:ext cx="1390103" cy="432048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신사장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10032437" y="363754"/>
              <a:ext cx="672075" cy="47296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1200" kern="0" dirty="0">
                <a:solidFill>
                  <a:srgbClr val="FF0000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608501" y="692696"/>
              <a:ext cx="1536171" cy="2880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포인트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: 2220P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456375" y="188642"/>
              <a:ext cx="2630965" cy="100811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340087" y="4725144"/>
              <a:ext cx="5319300" cy="172819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ko-KR" altLang="en-US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43339" y="1268762"/>
              <a:ext cx="11944000" cy="432048"/>
            </a:xfrm>
            <a:prstGeom prst="round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11398817" y="621099"/>
              <a:ext cx="87283" cy="45719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  <a:scene3d>
              <a:camera prst="orthographicFront">
                <a:rot lat="30000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9598389" y="980729"/>
              <a:ext cx="2450272" cy="216025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검색어를 입력하세요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.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19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45" y="337550"/>
              <a:ext cx="381559" cy="286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251072" y="2342531"/>
              <a:ext cx="276309" cy="216025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1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54591" y="2630563"/>
              <a:ext cx="276309" cy="216025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2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54591" y="2918594"/>
              <a:ext cx="276309" cy="216025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3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39351" y="3206627"/>
              <a:ext cx="276309" cy="216025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4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39351" y="3494659"/>
              <a:ext cx="276309" cy="216025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5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39351" y="3782690"/>
              <a:ext cx="276309" cy="216025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6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39351" y="4070723"/>
              <a:ext cx="276309" cy="216025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7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39351" y="4358754"/>
              <a:ext cx="276309" cy="216025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8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39351" y="4646787"/>
              <a:ext cx="276309" cy="216025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9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55061" y="2060848"/>
              <a:ext cx="2100512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431373" y="1787062"/>
              <a:ext cx="1536171" cy="40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8502" latinLnBrk="0">
                <a:defRPr/>
              </a:pPr>
              <a:r>
                <a:rPr lang="ko-KR" altLang="en-US" sz="1200" kern="0" dirty="0">
                  <a:solidFill>
                    <a:prstClr val="black"/>
                  </a:solidFill>
                </a:rPr>
                <a:t>검색순위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69400" y="1314480"/>
              <a:ext cx="2610376" cy="44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추천영화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01580" y="1309453"/>
              <a:ext cx="2610376" cy="44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너의 리뷰는</a:t>
              </a:r>
              <a:r>
                <a:rPr lang="en-US" altLang="ko-KR" sz="1400" kern="0" dirty="0">
                  <a:solidFill>
                    <a:prstClr val="white"/>
                  </a:solidFill>
                </a:rPr>
                <a:t>?</a:t>
              </a: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87489" y="1645933"/>
              <a:ext cx="1248139" cy="54876"/>
            </a:xfrm>
            <a:prstGeom prst="rect">
              <a:avLst/>
            </a:prstGeom>
            <a:solidFill>
              <a:srgbClr val="0070C0">
                <a:alpha val="6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34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71" y="1342633"/>
              <a:ext cx="381559" cy="286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213816" y="1313107"/>
              <a:ext cx="2610376" cy="44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영화 관련 정보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14083" y="1313107"/>
              <a:ext cx="2610376" cy="44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포인트 상점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630307" y="1317907"/>
              <a:ext cx="2610376" cy="446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주변 상영관</a:t>
              </a:r>
            </a:p>
          </p:txBody>
        </p: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5" y="3549351"/>
              <a:ext cx="3602400" cy="1721385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>
              <a:noFill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2255573" y="5194716"/>
              <a:ext cx="2400267" cy="40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200" kern="0" dirty="0">
                  <a:solidFill>
                    <a:prstClr val="black"/>
                  </a:solidFill>
                </a:rPr>
                <a:t>오늘의 리뷰</a:t>
              </a:r>
              <a:r>
                <a:rPr lang="en-US" altLang="ko-KR" sz="1200" kern="0" dirty="0">
                  <a:solidFill>
                    <a:prstClr val="black"/>
                  </a:solidFill>
                </a:rPr>
                <a:t>!</a:t>
              </a:r>
              <a:endParaRPr lang="ko-KR" altLang="en-US" sz="1200" kern="0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07701" y="5774792"/>
              <a:ext cx="4896544" cy="1115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100" kern="0" dirty="0">
                  <a:solidFill>
                    <a:prstClr val="black"/>
                  </a:solidFill>
                </a:rPr>
                <a:t>작성자 </a:t>
              </a:r>
              <a:r>
                <a:rPr lang="en-US" altLang="ko-KR" sz="1100" kern="0" dirty="0">
                  <a:solidFill>
                    <a:prstClr val="black"/>
                  </a:solidFill>
                </a:rPr>
                <a:t>: </a:t>
              </a:r>
              <a:r>
                <a:rPr lang="ko-KR" altLang="en-US" sz="1100" kern="0" dirty="0">
                  <a:solidFill>
                    <a:prstClr val="black"/>
                  </a:solidFill>
                </a:rPr>
                <a:t>신승훈님</a:t>
              </a:r>
              <a:endParaRPr lang="en-US" altLang="ko-KR" sz="1100" kern="0" dirty="0">
                <a:solidFill>
                  <a:prstClr val="black"/>
                </a:solidFill>
              </a:endParaRPr>
            </a:p>
            <a:p>
              <a:pPr defTabSz="1088502" latinLnBrk="0">
                <a:defRPr/>
              </a:pPr>
              <a:r>
                <a:rPr lang="ko-KR" altLang="en-US" sz="1100" kern="0" dirty="0">
                  <a:solidFill>
                    <a:prstClr val="black"/>
                  </a:solidFill>
                </a:rPr>
                <a:t>작성자 평점 </a:t>
              </a:r>
              <a:r>
                <a:rPr lang="en-US" altLang="ko-KR" sz="1100" kern="0" dirty="0">
                  <a:solidFill>
                    <a:prstClr val="black"/>
                  </a:solidFill>
                </a:rPr>
                <a:t>: </a:t>
              </a:r>
              <a:r>
                <a:rPr lang="ko-KR" altLang="en-US" sz="1100" kern="0" dirty="0">
                  <a:solidFill>
                    <a:prstClr val="black"/>
                  </a:solidFill>
                </a:rPr>
                <a:t>★★★★★</a:t>
              </a:r>
              <a:endParaRPr lang="en-US" altLang="ko-KR" sz="1100" kern="0" dirty="0">
                <a:solidFill>
                  <a:prstClr val="black"/>
                </a:solidFill>
              </a:endParaRPr>
            </a:p>
            <a:p>
              <a:pPr defTabSz="1088502" latinLnBrk="0">
                <a:defRPr/>
              </a:pPr>
              <a:r>
                <a:rPr lang="ko-KR" altLang="en-US" sz="1100" kern="0" dirty="0">
                  <a:solidFill>
                    <a:prstClr val="black"/>
                  </a:solidFill>
                </a:rPr>
                <a:t>작성자 리뷰 </a:t>
              </a:r>
              <a:r>
                <a:rPr lang="en-US" altLang="ko-KR" sz="1100" kern="0" dirty="0">
                  <a:solidFill>
                    <a:prstClr val="black"/>
                  </a:solidFill>
                </a:rPr>
                <a:t>: </a:t>
              </a:r>
              <a:r>
                <a:rPr lang="ko-KR" altLang="en-US" sz="1100" kern="0" dirty="0">
                  <a:solidFill>
                    <a:prstClr val="black"/>
                  </a:solidFill>
                </a:rPr>
                <a:t>와 이 영화 </a:t>
              </a:r>
              <a:endParaRPr lang="en-US" altLang="ko-KR" sz="1100" kern="0" dirty="0">
                <a:solidFill>
                  <a:prstClr val="black"/>
                </a:solidFill>
              </a:endParaRPr>
            </a:p>
            <a:p>
              <a:pPr defTabSz="1088502" latinLnBrk="0">
                <a:defRPr/>
              </a:pPr>
              <a:r>
                <a:rPr lang="ko-KR" altLang="en-US" sz="1100" kern="0" dirty="0">
                  <a:solidFill>
                    <a:prstClr val="black"/>
                  </a:solidFill>
                </a:rPr>
                <a:t>존잼이에염</a:t>
              </a:r>
              <a:r>
                <a:rPr lang="en-US" altLang="ko-KR" sz="1100" kern="0" dirty="0">
                  <a:solidFill>
                    <a:prstClr val="black"/>
                  </a:solidFill>
                </a:rPr>
                <a:t>;;</a:t>
              </a:r>
              <a:endParaRPr lang="ko-KR" altLang="en-US" sz="1100" kern="0" dirty="0">
                <a:solidFill>
                  <a:prstClr val="black"/>
                </a:solidFill>
              </a:endParaRPr>
            </a:p>
          </p:txBody>
        </p:sp>
        <p:pic>
          <p:nvPicPr>
            <p:cNvPr id="41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6" y="5526243"/>
              <a:ext cx="1071828" cy="1184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모서리가 둥근 직사각형 41"/>
            <p:cNvSpPr/>
            <p:nvPr/>
          </p:nvSpPr>
          <p:spPr>
            <a:xfrm>
              <a:off x="9939219" y="3117302"/>
              <a:ext cx="2120944" cy="360040"/>
            </a:xfrm>
            <a:prstGeom prst="round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7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최근 후기</a:t>
              </a:r>
            </a:p>
          </p:txBody>
        </p:sp>
        <p:pic>
          <p:nvPicPr>
            <p:cNvPr id="4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9219" y="3522396"/>
              <a:ext cx="2148120" cy="2187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080" y="3525883"/>
              <a:ext cx="3611024" cy="254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6115340" y="3117302"/>
              <a:ext cx="3642765" cy="360040"/>
            </a:xfrm>
            <a:prstGeom prst="round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7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추천 리뷰 영상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2351584" y="3117302"/>
              <a:ext cx="3602400" cy="360040"/>
            </a:xfrm>
            <a:prstGeom prst="round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7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현재 상영 정보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55061" y="1772817"/>
              <a:ext cx="2100512" cy="3600400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48" name="Picture 10" descr="C:\새 폴더\0000253620_003_20180530122638557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088" y="1772818"/>
              <a:ext cx="9649921" cy="1282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타원 48"/>
            <p:cNvSpPr/>
            <p:nvPr/>
          </p:nvSpPr>
          <p:spPr>
            <a:xfrm>
              <a:off x="6768076" y="2816932"/>
              <a:ext cx="192021" cy="108013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7248128" y="2816932"/>
              <a:ext cx="192021" cy="10801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7728183" y="2822271"/>
              <a:ext cx="192021" cy="108013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340085" y="1772818"/>
              <a:ext cx="9648715" cy="1282144"/>
            </a:xfrm>
            <a:prstGeom prst="rect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53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587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12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2491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2447596" y="2788511"/>
              <a:ext cx="2208245" cy="37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100" kern="0" dirty="0">
                  <a:solidFill>
                    <a:prstClr val="white">
                      <a:lumMod val="85000"/>
                    </a:prstClr>
                  </a:solidFill>
                </a:rPr>
                <a:t>금주의 </a:t>
              </a:r>
              <a:r>
                <a:rPr lang="ko-KR" altLang="en-US" sz="1100" kern="0" dirty="0" smtClean="0">
                  <a:solidFill>
                    <a:prstClr val="white">
                      <a:lumMod val="85000"/>
                    </a:prstClr>
                  </a:solidFill>
                </a:rPr>
                <a:t>이벤트</a:t>
              </a:r>
              <a:endParaRPr lang="ko-KR" altLang="en-US" sz="1100" kern="0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743137" y="1735085"/>
            <a:ext cx="2207958" cy="1417963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700" dirty="0"/>
              <a:t>1. </a:t>
            </a:r>
            <a:r>
              <a:rPr lang="ko-KR" altLang="en-US" sz="1700" dirty="0"/>
              <a:t>타이틀로고</a:t>
            </a:r>
            <a:endParaRPr lang="en-US" altLang="ko-KR" sz="1700" dirty="0"/>
          </a:p>
          <a:p>
            <a:r>
              <a:rPr lang="en-US" altLang="ko-KR" sz="1700" dirty="0"/>
              <a:t>2. </a:t>
            </a:r>
            <a:r>
              <a:rPr lang="ko-KR" altLang="en-US" sz="1700" dirty="0"/>
              <a:t>상단메뉴</a:t>
            </a:r>
            <a:endParaRPr lang="en-US" altLang="ko-KR" sz="1700" dirty="0"/>
          </a:p>
          <a:p>
            <a:r>
              <a:rPr lang="en-US" altLang="ko-KR" sz="1700" dirty="0"/>
              <a:t>3. </a:t>
            </a:r>
            <a:r>
              <a:rPr lang="ko-KR" altLang="en-US" sz="1700" dirty="0"/>
              <a:t>회원정보</a:t>
            </a:r>
            <a:endParaRPr lang="en-US" altLang="ko-KR" sz="1700" dirty="0"/>
          </a:p>
          <a:p>
            <a:r>
              <a:rPr lang="en-US" altLang="ko-KR" sz="1700" dirty="0"/>
              <a:t>4. </a:t>
            </a:r>
            <a:r>
              <a:rPr lang="ko-KR" altLang="en-US" sz="1700" dirty="0"/>
              <a:t>순위정보</a:t>
            </a:r>
            <a:endParaRPr lang="en-US" altLang="ko-KR" sz="1700" dirty="0"/>
          </a:p>
          <a:p>
            <a:r>
              <a:rPr lang="en-US" altLang="ko-KR" sz="1700" dirty="0"/>
              <a:t>5. </a:t>
            </a:r>
            <a:r>
              <a:rPr lang="ko-KR" altLang="en-US" sz="1700" dirty="0"/>
              <a:t>이동페이지버튼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1589" y="4136600"/>
            <a:ext cx="2207958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-2686175" y="1751925"/>
            <a:ext cx="8959830" cy="6171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850" tIns="54425" rIns="108850" bIns="54425" rtlCol="0" anchor="ctr"/>
          <a:lstStyle/>
          <a:p>
            <a:pPr algn="ctr" defTabSz="1088502" latinLnBrk="0">
              <a:defRPr/>
            </a:pPr>
            <a:r>
              <a:rPr lang="ko-KR" altLang="en-US" sz="3300" kern="0" dirty="0">
                <a:solidFill>
                  <a:prstClr val="black"/>
                </a:solidFill>
                <a:latin typeface="한컴 쿨재즈 M" panose="02020603020101020101" pitchFamily="18" charset="-127"/>
                <a:ea typeface="한컴 쿨재즈 M" panose="02020603020101020101" pitchFamily="18" charset="-127"/>
              </a:rPr>
              <a:t>너의</a:t>
            </a:r>
            <a:r>
              <a:rPr lang="ko-KR" altLang="en-US" sz="3300" kern="0" dirty="0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 </a:t>
            </a:r>
            <a:r>
              <a:rPr lang="ko-KR" altLang="en-US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영화는</a:t>
            </a:r>
            <a:r>
              <a:rPr lang="en-US" altLang="ko-KR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?</a:t>
            </a:r>
            <a:endParaRPr lang="ko-KR" altLang="en-US" sz="3300" kern="0" dirty="0">
              <a:solidFill>
                <a:prstClr val="black"/>
              </a:solidFill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88215" y="1879273"/>
            <a:ext cx="331048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4328" y="2397482"/>
            <a:ext cx="223550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969574" y="2351881"/>
            <a:ext cx="433058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82783" y="1776548"/>
            <a:ext cx="374751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2710" y="3262407"/>
            <a:ext cx="4833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482783" y="5867305"/>
            <a:ext cx="374751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66" name="직선 연결선 65"/>
          <p:cNvCxnSpPr>
            <a:stCxn id="35" idx="2"/>
            <a:endCxn id="4" idx="1"/>
          </p:cNvCxnSpPr>
          <p:nvPr/>
        </p:nvCxnSpPr>
        <p:spPr>
          <a:xfrm>
            <a:off x="5202998" y="2860038"/>
            <a:ext cx="4508591" cy="15084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1793739" y="4013791"/>
            <a:ext cx="7949398" cy="83820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V="1">
            <a:off x="9159394" y="5282429"/>
            <a:ext cx="583744" cy="63700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12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/>
              <a:t>비밀번호 찾기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64533"/>
              </p:ext>
            </p:extLst>
          </p:nvPr>
        </p:nvGraphicFramePr>
        <p:xfrm>
          <a:off x="143322" y="1269554"/>
          <a:ext cx="11903769" cy="5472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19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File</a:t>
                      </a:r>
                      <a:r>
                        <a:rPr lang="en-US" altLang="ko-KR" sz="1800" baseline="0" dirty="0" smtClean="0"/>
                        <a:t> Name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Index.jsp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Actor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Form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1578434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0" dirty="0" smtClean="0"/>
                        <a:t>금주의 이벤트</a:t>
                      </a:r>
                      <a:endParaRPr lang="en-US" altLang="ko-KR" sz="1200" b="0" dirty="0" smtClean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0" dirty="0" smtClean="0"/>
                        <a:t>현재상영정보</a:t>
                      </a:r>
                      <a:endParaRPr lang="en-US" altLang="ko-KR" sz="1200" b="0" dirty="0" smtClean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0" dirty="0" smtClean="0"/>
                        <a:t>추천 리뷰영상</a:t>
                      </a:r>
                      <a:endParaRPr lang="en-US" altLang="ko-KR" sz="1200" b="0" dirty="0" smtClean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0" dirty="0" smtClean="0"/>
                        <a:t>최근 후기</a:t>
                      </a:r>
                      <a:endParaRPr lang="en-US" altLang="ko-KR" sz="1200" b="0" dirty="0" smtClean="0"/>
                    </a:p>
                    <a:p>
                      <a:pPr marL="228600" indent="-228600" algn="l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b="0" dirty="0" smtClean="0"/>
                        <a:t>오늘의 리뷰</a:t>
                      </a:r>
                      <a:endParaRPr lang="en-US" altLang="ko-KR" sz="1200" b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27434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Explanation</a:t>
                      </a:r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3162610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dirty="0" smtClean="0"/>
                        <a:t>A(</a:t>
                      </a:r>
                      <a:r>
                        <a:rPr lang="ko-KR" altLang="en-US" sz="1200" spc="-150" dirty="0" smtClean="0"/>
                        <a:t>금주의 이벤트</a:t>
                      </a:r>
                      <a:r>
                        <a:rPr lang="en-US" altLang="ko-KR" sz="1200" spc="-150" dirty="0" smtClean="0"/>
                        <a:t>)</a:t>
                      </a:r>
                      <a:r>
                        <a:rPr lang="en-US" altLang="ko-KR" sz="1200" spc="-150" baseline="0" dirty="0" smtClean="0"/>
                        <a:t> : </a:t>
                      </a:r>
                      <a:r>
                        <a:rPr lang="ko-KR" altLang="en-US" sz="1200" spc="-150" baseline="0" dirty="0" smtClean="0"/>
                        <a:t>현재 진행중인 이벤트를 출력한다</a:t>
                      </a:r>
                      <a:r>
                        <a:rPr lang="en-US" altLang="ko-KR" sz="1200" spc="-150" baseline="0" dirty="0" smtClean="0"/>
                        <a:t>.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dirty="0" smtClean="0"/>
                        <a:t>A(</a:t>
                      </a:r>
                      <a:r>
                        <a:rPr lang="ko-KR" altLang="en-US" sz="1200" spc="-150" dirty="0" smtClean="0"/>
                        <a:t>현재 상영정보</a:t>
                      </a:r>
                      <a:r>
                        <a:rPr lang="en-US" altLang="ko-KR" sz="1200" spc="-150" dirty="0" smtClean="0"/>
                        <a:t>) : </a:t>
                      </a:r>
                      <a:r>
                        <a:rPr lang="ko-KR" altLang="en-US" sz="1200" spc="-150" dirty="0" smtClean="0"/>
                        <a:t>이미지를 클릭 시 영화의 정보 및</a:t>
                      </a:r>
                      <a:r>
                        <a:rPr lang="ko-KR" altLang="en-US" sz="1200" spc="-150" baseline="0" dirty="0" smtClean="0"/>
                        <a:t> 리뷰를 출력한다</a:t>
                      </a:r>
                      <a:r>
                        <a:rPr lang="en-US" altLang="ko-KR" sz="1200" spc="-15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baseline="0" dirty="0" smtClean="0"/>
                        <a:t>A(</a:t>
                      </a:r>
                      <a:r>
                        <a:rPr lang="ko-KR" altLang="en-US" sz="1200" spc="-150" baseline="0" dirty="0" smtClean="0"/>
                        <a:t>추천 리뷰 영상</a:t>
                      </a:r>
                      <a:r>
                        <a:rPr lang="en-US" altLang="ko-KR" sz="1200" spc="-150" baseline="0" dirty="0" smtClean="0"/>
                        <a:t>) : </a:t>
                      </a:r>
                      <a:r>
                        <a:rPr lang="en-US" altLang="ko-KR" sz="1200" spc="-150" baseline="0" dirty="0" err="1" smtClean="0"/>
                        <a:t>Youtube</a:t>
                      </a:r>
                      <a:r>
                        <a:rPr lang="ko-KR" altLang="en-US" sz="1200" spc="-150" baseline="0" dirty="0" smtClean="0"/>
                        <a:t>에 올라와 있는 리뷰로 이동시킨다</a:t>
                      </a:r>
                      <a:r>
                        <a:rPr lang="en-US" altLang="ko-KR" sz="1200" spc="-15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baseline="0" dirty="0" smtClean="0"/>
                        <a:t>A(</a:t>
                      </a:r>
                      <a:r>
                        <a:rPr lang="ko-KR" altLang="en-US" sz="1200" spc="-150" baseline="0" dirty="0" smtClean="0"/>
                        <a:t>최근 후기</a:t>
                      </a:r>
                      <a:r>
                        <a:rPr lang="en-US" altLang="ko-KR" sz="1200" spc="-150" baseline="0" dirty="0" smtClean="0"/>
                        <a:t>) : </a:t>
                      </a:r>
                      <a:r>
                        <a:rPr lang="ko-KR" altLang="en-US" sz="1200" spc="-150" baseline="0" dirty="0" smtClean="0"/>
                        <a:t>쿠키에 저장된 리뷰를 출력한다</a:t>
                      </a:r>
                      <a:r>
                        <a:rPr lang="en-US" altLang="ko-KR" sz="1200" spc="-150" baseline="0" dirty="0" smtClean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baseline="0" dirty="0" smtClean="0"/>
                        <a:t>A(</a:t>
                      </a:r>
                      <a:r>
                        <a:rPr lang="ko-KR" altLang="en-US" sz="1200" spc="-150" baseline="0" dirty="0" smtClean="0"/>
                        <a:t>금주의 리뷰</a:t>
                      </a:r>
                      <a:r>
                        <a:rPr lang="en-US" altLang="ko-KR" sz="1200" spc="-150" baseline="0" dirty="0" smtClean="0"/>
                        <a:t>) : </a:t>
                      </a:r>
                      <a:r>
                        <a:rPr lang="ko-KR" altLang="en-US" sz="1200" spc="-150" baseline="0" dirty="0" smtClean="0"/>
                        <a:t>금주에 가장 많은 인원이 읽은 리뷰로 이동한다</a:t>
                      </a:r>
                      <a:r>
                        <a:rPr lang="en-US" altLang="ko-KR" sz="1200" spc="-150" baseline="0" dirty="0" smtClean="0"/>
                        <a:t>.</a:t>
                      </a:r>
                      <a:r>
                        <a:rPr lang="ko-KR" altLang="en-US" sz="1200" spc="-150" baseline="0" dirty="0" smtClean="0"/>
                        <a:t> </a:t>
                      </a:r>
                      <a:endParaRPr lang="en-US" altLang="ko-KR" sz="1200" spc="-150" baseline="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1200" spc="-15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579626" y="2040688"/>
            <a:ext cx="8683932" cy="4471099"/>
            <a:chOff x="2340085" y="1772818"/>
            <a:chExt cx="9747254" cy="5171336"/>
          </a:xfrm>
        </p:grpSpPr>
        <p:sp>
          <p:nvSpPr>
            <p:cNvPr id="17" name="직사각형 16"/>
            <p:cNvSpPr/>
            <p:nvPr/>
          </p:nvSpPr>
          <p:spPr>
            <a:xfrm>
              <a:off x="2340087" y="4725144"/>
              <a:ext cx="5319300" cy="17281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dirty="0">
                <a:solidFill>
                  <a:schemeClr val="accent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dirty="0">
                <a:solidFill>
                  <a:schemeClr val="accent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accent1"/>
                </a:solidFill>
              </a:endParaRPr>
            </a:p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5" y="3549351"/>
              <a:ext cx="3602400" cy="172138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3407701" y="5774792"/>
              <a:ext cx="4896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작성자 </a:t>
              </a:r>
              <a:r>
                <a:rPr lang="en-US" altLang="ko-KR" sz="900" dirty="0" smtClean="0"/>
                <a:t>: </a:t>
              </a:r>
              <a:r>
                <a:rPr lang="ko-KR" altLang="en-US" sz="900" dirty="0" smtClean="0"/>
                <a:t>신승훈님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작성자 평점 </a:t>
              </a:r>
              <a:r>
                <a:rPr lang="en-US" altLang="ko-KR" sz="900" dirty="0" smtClean="0"/>
                <a:t>: </a:t>
              </a:r>
              <a:r>
                <a:rPr lang="ko-KR" altLang="en-US" sz="900" dirty="0" smtClean="0"/>
                <a:t>★★★★★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작성자 리뷰 </a:t>
              </a:r>
              <a:r>
                <a:rPr lang="en-US" altLang="ko-KR" sz="900" dirty="0" smtClean="0"/>
                <a:t>: </a:t>
              </a:r>
              <a:r>
                <a:rPr lang="ko-KR" altLang="en-US" sz="900" dirty="0" smtClean="0"/>
                <a:t>와 이 영화 </a:t>
              </a:r>
              <a:endParaRPr lang="en-US" altLang="ko-KR" sz="900" dirty="0" smtClean="0"/>
            </a:p>
            <a:p>
              <a:r>
                <a:rPr lang="ko-KR" altLang="en-US" sz="900" dirty="0" smtClean="0"/>
                <a:t>존잼이에염</a:t>
              </a:r>
              <a:r>
                <a:rPr lang="en-US" altLang="ko-KR" sz="900" dirty="0" smtClean="0"/>
                <a:t>;;</a:t>
              </a:r>
              <a:endParaRPr lang="ko-KR" altLang="en-US" sz="900" dirty="0"/>
            </a:p>
          </p:txBody>
        </p:sp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088" y="5759501"/>
              <a:ext cx="1071828" cy="1184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9939219" y="3117302"/>
              <a:ext cx="2120944" cy="3600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최근 후기</a:t>
              </a:r>
              <a:endParaRPr lang="ko-KR" altLang="en-US" sz="1600" dirty="0"/>
            </a:p>
          </p:txBody>
        </p:sp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9219" y="3522396"/>
              <a:ext cx="2148120" cy="2187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080" y="3525883"/>
              <a:ext cx="3611024" cy="2543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6115340" y="3117302"/>
              <a:ext cx="3642765" cy="3600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추천 리뷰 영상</a:t>
              </a:r>
              <a:endParaRPr lang="ko-KR" altLang="en-US" sz="16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351584" y="3117302"/>
              <a:ext cx="3602400" cy="36004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현재 상영 정보</a:t>
              </a:r>
              <a:endParaRPr lang="ko-KR" altLang="en-US" sz="1600" dirty="0"/>
            </a:p>
          </p:txBody>
        </p:sp>
        <p:pic>
          <p:nvPicPr>
            <p:cNvPr id="26" name="Picture 10" descr="C:\새 폴더\0000253620_003_2018053012263855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088" y="1772818"/>
              <a:ext cx="9649921" cy="1282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/>
            <p:cNvSpPr/>
            <p:nvPr/>
          </p:nvSpPr>
          <p:spPr>
            <a:xfrm>
              <a:off x="6768076" y="2816932"/>
              <a:ext cx="192021" cy="1080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7248128" y="2816932"/>
              <a:ext cx="192021" cy="1080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7728183" y="2822271"/>
              <a:ext cx="192021" cy="10801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340085" y="1772818"/>
              <a:ext cx="9648715" cy="1282144"/>
            </a:xfrm>
            <a:prstGeom prst="rect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47596" y="2788511"/>
              <a:ext cx="2208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>
                      <a:lumMod val="85000"/>
                    </a:schemeClr>
                  </a:solidFill>
                </a:rPr>
                <a:t>금주의 이벤트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1153" y="2040370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1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1396" y="3159280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2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43041" y="3184951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3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49775" y="3194158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4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2165" y="5280969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5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1896" y="5184385"/>
            <a:ext cx="24002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j-lt"/>
              </a:rPr>
              <a:t>금</a:t>
            </a:r>
            <a:r>
              <a:rPr lang="ko-KR" altLang="en-US" sz="1100" dirty="0">
                <a:latin typeface="+mj-lt"/>
              </a:rPr>
              <a:t>주</a:t>
            </a:r>
            <a:r>
              <a:rPr lang="ko-KR" altLang="en-US" sz="1100" dirty="0" smtClean="0">
                <a:latin typeface="+mj-lt"/>
              </a:rPr>
              <a:t>의 리뷰</a:t>
            </a:r>
            <a:r>
              <a:rPr lang="en-US" altLang="ko-KR" sz="1100" dirty="0" smtClean="0">
                <a:latin typeface="+mj-lt"/>
              </a:rPr>
              <a:t>!</a:t>
            </a:r>
            <a:endParaRPr lang="ko-KR" altLang="en-US" dirty="0">
              <a:latin typeface="+mj-lt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3799287" y="4320813"/>
            <a:ext cx="5937629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22" idx="3"/>
          </p:cNvCxnSpPr>
          <p:nvPr/>
        </p:nvCxnSpPr>
        <p:spPr>
          <a:xfrm>
            <a:off x="9263558" y="4498876"/>
            <a:ext cx="473358" cy="3639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9263558" y="5184385"/>
            <a:ext cx="473358" cy="2299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9" idx="2"/>
          </p:cNvCxnSpPr>
          <p:nvPr/>
        </p:nvCxnSpPr>
        <p:spPr>
          <a:xfrm flipV="1">
            <a:off x="3711968" y="5968343"/>
            <a:ext cx="6024949" cy="9123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0" idx="3"/>
          </p:cNvCxnSpPr>
          <p:nvPr/>
        </p:nvCxnSpPr>
        <p:spPr>
          <a:xfrm>
            <a:off x="9175769" y="2594954"/>
            <a:ext cx="537822" cy="11899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45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/>
              <a:t>글</a:t>
            </a:r>
            <a:r>
              <a:rPr lang="ko-KR" altLang="en-US" dirty="0" smtClean="0"/>
              <a:t> 내용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421512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378886"/>
              </p:ext>
            </p:extLst>
          </p:nvPr>
        </p:nvGraphicFramePr>
        <p:xfrm>
          <a:off x="143322" y="1341078"/>
          <a:ext cx="11903771" cy="4914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8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Content.jsp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관리자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1934686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1. </a:t>
                      </a:r>
                      <a:r>
                        <a:rPr lang="ko-KR" altLang="en-US" sz="1400" dirty="0" smtClean="0"/>
                        <a:t>타이틀로고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2. </a:t>
                      </a:r>
                      <a:r>
                        <a:rPr lang="ko-KR" altLang="en-US" sz="1400" dirty="0" smtClean="0"/>
                        <a:t>상단메뉴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3. </a:t>
                      </a:r>
                      <a:r>
                        <a:rPr lang="ko-KR" altLang="en-US" sz="1400" dirty="0" smtClean="0"/>
                        <a:t>회원정보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4. </a:t>
                      </a:r>
                      <a:r>
                        <a:rPr lang="ko-KR" altLang="en-US" sz="1400" dirty="0" smtClean="0"/>
                        <a:t>해당 메뉴 제목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5. </a:t>
                      </a:r>
                      <a:r>
                        <a:rPr lang="ko-KR" altLang="en-US" sz="1400" dirty="0" err="1" smtClean="0"/>
                        <a:t>게시글정보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6. </a:t>
                      </a:r>
                      <a:r>
                        <a:rPr lang="ko-KR" altLang="en-US" sz="1400" dirty="0" smtClean="0"/>
                        <a:t>이동페이지버튼</a:t>
                      </a:r>
                    </a:p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17" name="그룹 116"/>
          <p:cNvGrpSpPr/>
          <p:nvPr/>
        </p:nvGrpSpPr>
        <p:grpSpPr>
          <a:xfrm>
            <a:off x="254641" y="1776548"/>
            <a:ext cx="9389134" cy="4520395"/>
            <a:chOff x="191005" y="1776136"/>
            <a:chExt cx="7042767" cy="4519349"/>
          </a:xfrm>
        </p:grpSpPr>
        <p:sp>
          <p:nvSpPr>
            <p:cNvPr id="9" name="직사각형 8"/>
            <p:cNvSpPr/>
            <p:nvPr/>
          </p:nvSpPr>
          <p:spPr>
            <a:xfrm>
              <a:off x="191006" y="1776136"/>
              <a:ext cx="6930977" cy="45193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1005" y="1776137"/>
              <a:ext cx="6953494" cy="8939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143819" y="1941174"/>
              <a:ext cx="809283" cy="297979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신사장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5948187" y="1896910"/>
              <a:ext cx="391265" cy="32619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1200" kern="0" dirty="0">
                <a:solidFill>
                  <a:srgbClr val="FF0000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283557" y="2123778"/>
              <a:ext cx="894320" cy="198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포인트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: 2220P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612818" y="1776137"/>
              <a:ext cx="1531681" cy="6952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469896" y="4904916"/>
              <a:ext cx="3096762" cy="119191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ko-KR" altLang="en-US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91005" y="2521085"/>
              <a:ext cx="6953494" cy="297979"/>
            </a:xfrm>
            <a:prstGeom prst="round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7" name="이등변 삼각형 16"/>
            <p:cNvSpPr/>
            <p:nvPr/>
          </p:nvSpPr>
          <p:spPr>
            <a:xfrm rot="10800000">
              <a:off x="6743659" y="2074399"/>
              <a:ext cx="50814" cy="31532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  <a:scene3d>
              <a:camera prst="orthographicFront">
                <a:rot lat="30000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695495" y="2322432"/>
              <a:ext cx="1426486" cy="14899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검색어를 입력하세요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.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19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08" y="1878838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253724" y="3261652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1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55773" y="346030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2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55773" y="3658957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3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46901" y="385761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4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46901" y="4056263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5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46901" y="425491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6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46901" y="4453569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7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46901" y="465222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8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6901" y="4850874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9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97829" y="3067379"/>
              <a:ext cx="1222865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58691" y="2878551"/>
              <a:ext cx="894320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8502" latinLnBrk="0">
                <a:defRPr/>
              </a:pPr>
              <a:r>
                <a:rPr lang="ko-KR" altLang="en-US" sz="1200" kern="0" dirty="0">
                  <a:solidFill>
                    <a:prstClr val="black"/>
                  </a:solidFill>
                </a:rPr>
                <a:t>검색순위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63004" y="2552616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추천영화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13218" y="254914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너의 리뷰는</a:t>
              </a:r>
              <a:r>
                <a:rPr lang="en-US" altLang="ko-KR" sz="1400" kern="0" dirty="0">
                  <a:solidFill>
                    <a:prstClr val="white"/>
                  </a:solidFill>
                </a:rPr>
                <a:t>?</a:t>
              </a: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pic>
          <p:nvPicPr>
            <p:cNvPr id="34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34" y="2572033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3142908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영화 관련 정보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40283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포인트 상점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14077" y="2554980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주변 상영관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97829" y="2868727"/>
              <a:ext cx="1222865" cy="2483159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4047759" y="3588842"/>
              <a:ext cx="111790" cy="7449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53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17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452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219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/>
          <p:cNvSpPr txBox="1"/>
          <p:nvPr/>
        </p:nvSpPr>
        <p:spPr>
          <a:xfrm>
            <a:off x="9711589" y="4136601"/>
            <a:ext cx="2207958" cy="2325904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200" dirty="0"/>
              <a:t>Text(</a:t>
            </a:r>
            <a:r>
              <a:rPr lang="ko-KR" altLang="en-US" sz="1200" dirty="0"/>
              <a:t>작성자</a:t>
            </a:r>
            <a:r>
              <a:rPr lang="en-US" altLang="ko-KR" sz="1200" dirty="0"/>
              <a:t>) :</a:t>
            </a:r>
            <a:r>
              <a:rPr lang="ko-KR" altLang="en-US" sz="1200" dirty="0" err="1"/>
              <a:t>출력창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제목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출력창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날짜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출력창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내용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출력창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 err="1"/>
              <a:t>댓글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출력창</a:t>
            </a:r>
            <a:endParaRPr lang="en-US" altLang="ko-KR" sz="1200" dirty="0"/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등록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댓글을</a:t>
            </a:r>
            <a:r>
              <a:rPr lang="ko-KR" altLang="en-US" sz="1200" dirty="0"/>
              <a:t> 등록한다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삭제</a:t>
            </a:r>
            <a:r>
              <a:rPr lang="en-US" altLang="ko-KR" sz="1200" dirty="0"/>
              <a:t>) : </a:t>
            </a:r>
            <a:r>
              <a:rPr lang="ko-KR" altLang="en-US" sz="1200" dirty="0"/>
              <a:t>글을 삭제한다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수정</a:t>
            </a:r>
            <a:r>
              <a:rPr lang="en-US" altLang="ko-KR" sz="1200" dirty="0"/>
              <a:t>) : </a:t>
            </a:r>
            <a:r>
              <a:rPr lang="ko-KR" altLang="en-US" sz="1200" dirty="0"/>
              <a:t>글 수정 화 면으로 넘어간다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목록</a:t>
            </a:r>
            <a:r>
              <a:rPr lang="en-US" altLang="ko-KR" sz="1200" dirty="0"/>
              <a:t>) : </a:t>
            </a:r>
            <a:r>
              <a:rPr lang="ko-KR" altLang="en-US" sz="1200" dirty="0"/>
              <a:t>글 목록 화       면으로 넘어간다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1074328" y="2397482"/>
            <a:ext cx="223550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2043523" y="3023058"/>
            <a:ext cx="7341692" cy="2479090"/>
            <a:chOff x="738713" y="2251136"/>
            <a:chExt cx="7931003" cy="4550385"/>
          </a:xfrm>
        </p:grpSpPr>
        <p:sp>
          <p:nvSpPr>
            <p:cNvPr id="69" name="직사각형 68"/>
            <p:cNvSpPr/>
            <p:nvPr/>
          </p:nvSpPr>
          <p:spPr>
            <a:xfrm>
              <a:off x="738713" y="3661877"/>
              <a:ext cx="7931003" cy="11231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3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다음 날 아침 </a:t>
              </a:r>
              <a:r>
                <a:rPr lang="ko-KR" altLang="en-US" sz="1300" kern="0" dirty="0" err="1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수업인거</a:t>
              </a:r>
              <a:r>
                <a:rPr lang="ko-KR" altLang="en-US" sz="13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 아시면서 술 드세요</a:t>
              </a:r>
              <a:r>
                <a:rPr lang="en-US" altLang="ko-KR" sz="13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? </a:t>
              </a:r>
              <a:r>
                <a:rPr lang="ko-KR" altLang="en-US" sz="13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술 먹는 거에 대해서 딱히 뭐라고 할 생각은 없는데요</a:t>
              </a:r>
              <a:r>
                <a:rPr lang="en-US" altLang="ko-KR" sz="13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. </a:t>
              </a:r>
              <a:r>
                <a:rPr lang="ko-KR" altLang="en-US" sz="13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아침에 일어나실 수 있을 정도로 드셔야죠 전화 몇 통을 해도 못 일어나시는 거면 늦게 까지 </a:t>
              </a:r>
              <a:r>
                <a:rPr lang="ko-KR" altLang="en-US" sz="1300" kern="0" dirty="0" err="1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드셨다는건데</a:t>
              </a:r>
              <a:endParaRPr lang="ko-KR" altLang="en-US" sz="13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7643" y="2738733"/>
              <a:ext cx="6005886" cy="19168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300" b="1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필독하세요</a:t>
              </a:r>
              <a:r>
                <a:rPr lang="en-US" altLang="ko-KR" sz="1300" b="1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.</a:t>
              </a:r>
              <a:endParaRPr lang="ko-KR" altLang="en-US" sz="1300" b="1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74298" y="2251136"/>
              <a:ext cx="1327923" cy="2108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공지사항</a:t>
              </a:r>
              <a:endParaRPr lang="en-US" altLang="ko-KR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12081" y="5218674"/>
              <a:ext cx="6005886" cy="21085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#</a:t>
              </a: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필독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280744" y="3214602"/>
              <a:ext cx="824535" cy="17426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신사장</a:t>
              </a:r>
            </a:p>
          </p:txBody>
        </p:sp>
        <p:sp>
          <p:nvSpPr>
            <p:cNvPr id="74" name="타원 73"/>
            <p:cNvSpPr/>
            <p:nvPr/>
          </p:nvSpPr>
          <p:spPr>
            <a:xfrm>
              <a:off x="934284" y="3096989"/>
              <a:ext cx="378705" cy="37314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1200" kern="0" dirty="0">
                <a:solidFill>
                  <a:srgbClr val="FF0000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34778" y="5514588"/>
              <a:ext cx="824535" cy="19168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srgbClr val="FF1919"/>
                  </a:solidFill>
                  <a:latin typeface="맑은 고딕" panose="020F0502020204030204"/>
                  <a:ea typeface="맑은 고딕"/>
                </a:rPr>
                <a:t>댓글 </a:t>
              </a:r>
              <a:r>
                <a:rPr lang="en-US" altLang="ko-KR" sz="1000" kern="0" dirty="0">
                  <a:solidFill>
                    <a:srgbClr val="FF1919"/>
                  </a:solidFill>
                  <a:latin typeface="맑은 고딕" panose="020F0502020204030204"/>
                  <a:ea typeface="맑은 고딕"/>
                </a:rPr>
                <a:t>2</a:t>
              </a:r>
              <a:endParaRPr lang="ko-KR" altLang="en-US" sz="1000" kern="0" dirty="0">
                <a:solidFill>
                  <a:srgbClr val="FF1919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769988" y="2613558"/>
              <a:ext cx="1580443" cy="18148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작성일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:2018.07.02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72416" y="5832198"/>
              <a:ext cx="749577" cy="15841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김한장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748410" y="6434094"/>
              <a:ext cx="885537" cy="886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 err="1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나모랜드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11044" y="6084778"/>
              <a:ext cx="7383145" cy="15841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ㅇㅈ합니다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; 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812795" y="6643102"/>
              <a:ext cx="2587747" cy="15841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>
              <a:innerShdw blurRad="38100">
                <a:prstClr val="black"/>
              </a:innerShdw>
            </a:effectLst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…………..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993851" y="6316947"/>
              <a:ext cx="5819677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</p:grpSp>
      <p:cxnSp>
        <p:nvCxnSpPr>
          <p:cNvPr id="83" name="직선 연결선 82"/>
          <p:cNvCxnSpPr/>
          <p:nvPr/>
        </p:nvCxnSpPr>
        <p:spPr>
          <a:xfrm>
            <a:off x="2119752" y="3173027"/>
            <a:ext cx="70427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4507567" y="5943928"/>
            <a:ext cx="1042216" cy="21172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305717" y="5941450"/>
            <a:ext cx="1170214" cy="21172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2076465" y="5943928"/>
            <a:ext cx="1170214" cy="21172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111441" y="5574609"/>
            <a:ext cx="4845613" cy="18253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댓글을 입력하세요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934637" y="5574609"/>
            <a:ext cx="946970" cy="18253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788215" y="1879273"/>
            <a:ext cx="331048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69574" y="2351881"/>
            <a:ext cx="433058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82783" y="1776548"/>
            <a:ext cx="374751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482783" y="5867305"/>
            <a:ext cx="374751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-2686175" y="1751359"/>
            <a:ext cx="8959830" cy="6171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850" tIns="54425" rIns="108850" bIns="54425" rtlCol="0" anchor="ctr"/>
          <a:lstStyle/>
          <a:p>
            <a:pPr algn="ctr" defTabSz="1088502" latinLnBrk="0">
              <a:defRPr/>
            </a:pPr>
            <a:r>
              <a:rPr lang="ko-KR" altLang="en-US" sz="3300" kern="0" dirty="0">
                <a:solidFill>
                  <a:prstClr val="black"/>
                </a:solidFill>
                <a:latin typeface="한컴 쿨재즈 M" panose="02020603020101020101" pitchFamily="18" charset="-127"/>
                <a:ea typeface="한컴 쿨재즈 M" panose="02020603020101020101" pitchFamily="18" charset="-127"/>
              </a:rPr>
              <a:t>너의</a:t>
            </a:r>
            <a:r>
              <a:rPr lang="ko-KR" altLang="en-US" sz="3300" kern="0" dirty="0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 </a:t>
            </a:r>
            <a:r>
              <a:rPr lang="ko-KR" altLang="en-US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영화는</a:t>
            </a:r>
            <a:r>
              <a:rPr lang="en-US" altLang="ko-KR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?</a:t>
            </a:r>
            <a:endParaRPr lang="ko-KR" altLang="en-US" sz="3300" kern="0" dirty="0">
              <a:solidFill>
                <a:prstClr val="black"/>
              </a:solidFill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140" y="2987736"/>
            <a:ext cx="926979" cy="21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5709839" y="3547962"/>
            <a:ext cx="331048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65567" y="2842811"/>
            <a:ext cx="356095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3178170" y="3589673"/>
            <a:ext cx="6533419" cy="6457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3246679" y="3336919"/>
            <a:ext cx="6464909" cy="111768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5714370" y="4255901"/>
            <a:ext cx="4022710" cy="4719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3119263" y="4857251"/>
            <a:ext cx="6617816" cy="3260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88" idx="0"/>
          </p:cNvCxnSpPr>
          <p:nvPr/>
        </p:nvCxnSpPr>
        <p:spPr>
          <a:xfrm flipV="1">
            <a:off x="7408123" y="5060361"/>
            <a:ext cx="2328957" cy="5142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V="1">
            <a:off x="3246679" y="5350258"/>
            <a:ext cx="6490400" cy="5911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V="1">
            <a:off x="4189998" y="5652044"/>
            <a:ext cx="5547081" cy="3952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V="1">
            <a:off x="5396310" y="5949888"/>
            <a:ext cx="4294869" cy="999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8630775" y="3319386"/>
            <a:ext cx="1110501" cy="131836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412981"/>
              </p:ext>
            </p:extLst>
          </p:nvPr>
        </p:nvGraphicFramePr>
        <p:xfrm>
          <a:off x="143322" y="1341078"/>
          <a:ext cx="11903769" cy="509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72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Cotent.jsp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관리자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회원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1903919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1. </a:t>
                      </a:r>
                      <a:r>
                        <a:rPr lang="ko-KR" altLang="en-US" sz="1400" dirty="0" smtClean="0"/>
                        <a:t>기능실행버튼</a:t>
                      </a:r>
                      <a:endParaRPr lang="en-US" altLang="ko-KR" sz="1400" dirty="0" smtClean="0"/>
                    </a:p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72829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24207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54641" y="1776548"/>
            <a:ext cx="9389134" cy="4520395"/>
            <a:chOff x="191005" y="1776136"/>
            <a:chExt cx="7042767" cy="4519349"/>
          </a:xfrm>
        </p:grpSpPr>
        <p:sp>
          <p:nvSpPr>
            <p:cNvPr id="7" name="직사각형 6"/>
            <p:cNvSpPr/>
            <p:nvPr/>
          </p:nvSpPr>
          <p:spPr>
            <a:xfrm>
              <a:off x="191006" y="1776136"/>
              <a:ext cx="6930977" cy="45193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91005" y="1776137"/>
              <a:ext cx="6953494" cy="8939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43819" y="1941174"/>
              <a:ext cx="809283" cy="297979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신사장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5948187" y="1896910"/>
              <a:ext cx="391265" cy="32619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1200" kern="0" dirty="0">
                <a:solidFill>
                  <a:srgbClr val="FF0000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283557" y="2123778"/>
              <a:ext cx="894320" cy="198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포인트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: 2220P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612818" y="1776137"/>
              <a:ext cx="1531681" cy="6952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69896" y="4904916"/>
              <a:ext cx="3096762" cy="119191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ko-KR" altLang="en-US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91005" y="2521085"/>
              <a:ext cx="6953494" cy="297979"/>
            </a:xfrm>
            <a:prstGeom prst="round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 rot="10800000">
              <a:off x="6743659" y="2074399"/>
              <a:ext cx="50814" cy="31532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  <a:scene3d>
              <a:camera prst="orthographicFront">
                <a:rot lat="30000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695495" y="2322432"/>
              <a:ext cx="1426486" cy="14899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검색어를 입력하세요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.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17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08" y="1878838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53724" y="3261652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1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55773" y="346030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2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55773" y="3658957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3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46901" y="385761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4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46901" y="4056263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5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46901" y="425491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6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46901" y="4453569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7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46901" y="465222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8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46901" y="4850874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9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97829" y="3067379"/>
              <a:ext cx="1222865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358691" y="2878551"/>
              <a:ext cx="894320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8502" latinLnBrk="0">
                <a:defRPr/>
              </a:pPr>
              <a:r>
                <a:rPr lang="ko-KR" altLang="en-US" sz="1200" kern="0" dirty="0">
                  <a:solidFill>
                    <a:prstClr val="black"/>
                  </a:solidFill>
                </a:rPr>
                <a:t>검색순위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3004" y="2552616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추천영화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13218" y="254914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너의 리뷰는</a:t>
              </a:r>
              <a:r>
                <a:rPr lang="en-US" altLang="ko-KR" sz="1400" kern="0" dirty="0">
                  <a:solidFill>
                    <a:prstClr val="white"/>
                  </a:solidFill>
                </a:rPr>
                <a:t>?</a:t>
              </a: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pic>
          <p:nvPicPr>
            <p:cNvPr id="31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34" y="2572033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142908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영화 관련 정보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40283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포인트 상점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4077" y="2554980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주변 상영관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97829" y="2868727"/>
              <a:ext cx="1222865" cy="2483159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047759" y="3588842"/>
              <a:ext cx="111790" cy="7449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37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17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452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219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9711589" y="4136601"/>
            <a:ext cx="2207958" cy="140257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200" dirty="0"/>
              <a:t>Button(</a:t>
            </a:r>
            <a:r>
              <a:rPr lang="ko-KR" altLang="en-US" sz="1200" dirty="0"/>
              <a:t>수정</a:t>
            </a:r>
            <a:r>
              <a:rPr lang="en-US" altLang="ko-KR" sz="1200" dirty="0"/>
              <a:t>) :</a:t>
            </a:r>
            <a:r>
              <a:rPr lang="ko-KR" altLang="en-US" sz="1200" dirty="0" err="1"/>
              <a:t>댓글을</a:t>
            </a:r>
            <a:r>
              <a:rPr lang="ko-KR" altLang="en-US" sz="1200" dirty="0"/>
              <a:t> 수정한다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삭제</a:t>
            </a:r>
            <a:r>
              <a:rPr lang="en-US" altLang="ko-KR" sz="1200" dirty="0"/>
              <a:t>) :</a:t>
            </a:r>
            <a:r>
              <a:rPr lang="ko-KR" altLang="en-US" sz="1200" dirty="0" err="1"/>
              <a:t>댓글을</a:t>
            </a:r>
            <a:r>
              <a:rPr lang="ko-KR" altLang="en-US" sz="1200" dirty="0"/>
              <a:t> 삭제한다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등록</a:t>
            </a:r>
            <a:r>
              <a:rPr lang="en-US" altLang="ko-KR" sz="1200" dirty="0"/>
              <a:t>) :</a:t>
            </a:r>
            <a:r>
              <a:rPr lang="ko-KR" altLang="en-US" sz="1200" dirty="0" err="1"/>
              <a:t>댓글을</a:t>
            </a:r>
            <a:r>
              <a:rPr lang="ko-KR" altLang="en-US" sz="1200" dirty="0"/>
              <a:t> 등록한다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Text(</a:t>
            </a:r>
            <a:r>
              <a:rPr lang="ko-KR" altLang="en-US" sz="1200" dirty="0" err="1"/>
              <a:t>댓글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입력창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074328" y="2397482"/>
            <a:ext cx="223550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)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47" y="3435001"/>
            <a:ext cx="6580299" cy="99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" name="직사각형 4096"/>
          <p:cNvSpPr/>
          <p:nvPr/>
        </p:nvSpPr>
        <p:spPr>
          <a:xfrm>
            <a:off x="7302441" y="3656880"/>
            <a:ext cx="581126" cy="1344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8007785" y="3655830"/>
            <a:ext cx="581126" cy="1344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7302442" y="4007529"/>
            <a:ext cx="581126" cy="1344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8011907" y="4007529"/>
            <a:ext cx="581126" cy="1344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735271" y="3723037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-2686175" y="1751359"/>
            <a:ext cx="8959830" cy="6171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850" tIns="54425" rIns="108850" bIns="54425" rtlCol="0" anchor="ctr"/>
          <a:lstStyle/>
          <a:p>
            <a:pPr algn="ctr" defTabSz="1088502" latinLnBrk="0">
              <a:defRPr/>
            </a:pPr>
            <a:r>
              <a:rPr lang="ko-KR" altLang="en-US" sz="3300" kern="0" dirty="0">
                <a:solidFill>
                  <a:prstClr val="black"/>
                </a:solidFill>
                <a:latin typeface="한컴 쿨재즈 M" panose="02020603020101020101" pitchFamily="18" charset="-127"/>
                <a:ea typeface="한컴 쿨재즈 M" panose="02020603020101020101" pitchFamily="18" charset="-127"/>
              </a:rPr>
              <a:t>너의</a:t>
            </a:r>
            <a:r>
              <a:rPr lang="ko-KR" altLang="en-US" sz="3300" kern="0" dirty="0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 </a:t>
            </a:r>
            <a:r>
              <a:rPr lang="ko-KR" altLang="en-US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영화는</a:t>
            </a:r>
            <a:r>
              <a:rPr lang="en-US" altLang="ko-KR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?</a:t>
            </a:r>
            <a:endParaRPr lang="ko-KR" altLang="en-US" sz="3300" kern="0" dirty="0">
              <a:solidFill>
                <a:prstClr val="black"/>
              </a:solidFill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</p:txBody>
      </p:sp>
      <p:cxnSp>
        <p:nvCxnSpPr>
          <p:cNvPr id="75" name="직선 연결선 74"/>
          <p:cNvCxnSpPr>
            <a:stCxn id="4097" idx="2"/>
          </p:cNvCxnSpPr>
          <p:nvPr/>
        </p:nvCxnSpPr>
        <p:spPr>
          <a:xfrm>
            <a:off x="7593004" y="3791296"/>
            <a:ext cx="2154206" cy="5254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8451503" y="3808829"/>
            <a:ext cx="1308724" cy="78490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8078919" y="4316733"/>
            <a:ext cx="1666986" cy="5893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2831269" y="4330413"/>
            <a:ext cx="6928958" cy="84448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0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글 수정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21758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93748"/>
              </p:ext>
            </p:extLst>
          </p:nvPr>
        </p:nvGraphicFramePr>
        <p:xfrm>
          <a:off x="143322" y="1341078"/>
          <a:ext cx="11903771" cy="4842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8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ContentUpdate.jsp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관리자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회원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18626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1. </a:t>
                      </a:r>
                      <a:r>
                        <a:rPr lang="ko-KR" altLang="en-US" sz="1400" dirty="0" smtClean="0"/>
                        <a:t>해당 메뉴 제목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2. </a:t>
                      </a:r>
                      <a:r>
                        <a:rPr lang="ko-KR" altLang="en-US" sz="1400" dirty="0" err="1" smtClean="0"/>
                        <a:t>게시글</a:t>
                      </a:r>
                      <a:r>
                        <a:rPr lang="ko-KR" altLang="en-US" sz="1400" dirty="0" smtClean="0"/>
                        <a:t> 내용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3. </a:t>
                      </a:r>
                      <a:r>
                        <a:rPr lang="ko-KR" altLang="en-US" sz="1400" dirty="0" smtClean="0"/>
                        <a:t>파일첨부</a:t>
                      </a:r>
                      <a:endParaRPr lang="en-US" altLang="ko-KR" sz="1400" dirty="0" smtClean="0"/>
                    </a:p>
                    <a:p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54641" y="1776548"/>
            <a:ext cx="9389134" cy="4520395"/>
            <a:chOff x="191005" y="1776136"/>
            <a:chExt cx="7042767" cy="4519349"/>
          </a:xfrm>
        </p:grpSpPr>
        <p:sp>
          <p:nvSpPr>
            <p:cNvPr id="12" name="직사각형 11"/>
            <p:cNvSpPr/>
            <p:nvPr/>
          </p:nvSpPr>
          <p:spPr>
            <a:xfrm>
              <a:off x="191006" y="1776136"/>
              <a:ext cx="6930977" cy="45193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91005" y="1776137"/>
              <a:ext cx="6953494" cy="8939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143819" y="1941174"/>
              <a:ext cx="809283" cy="297979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신사장</a:t>
              </a:r>
            </a:p>
          </p:txBody>
        </p:sp>
        <p:sp>
          <p:nvSpPr>
            <p:cNvPr id="15" name="타원 14"/>
            <p:cNvSpPr/>
            <p:nvPr/>
          </p:nvSpPr>
          <p:spPr>
            <a:xfrm>
              <a:off x="5948187" y="1896910"/>
              <a:ext cx="391265" cy="32619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1200" kern="0" dirty="0">
                <a:solidFill>
                  <a:srgbClr val="FF0000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283557" y="2123778"/>
              <a:ext cx="894320" cy="198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포인트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: 2220P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612818" y="1776137"/>
              <a:ext cx="1531681" cy="6952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469896" y="4904916"/>
              <a:ext cx="3096762" cy="119191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ko-KR" altLang="en-US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91005" y="2521085"/>
              <a:ext cx="6953494" cy="297979"/>
            </a:xfrm>
            <a:prstGeom prst="round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0" name="이등변 삼각형 19"/>
            <p:cNvSpPr/>
            <p:nvPr/>
          </p:nvSpPr>
          <p:spPr>
            <a:xfrm rot="10800000">
              <a:off x="6743659" y="2074399"/>
              <a:ext cx="50814" cy="31532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  <a:scene3d>
              <a:camera prst="orthographicFront">
                <a:rot lat="30000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695495" y="2322432"/>
              <a:ext cx="1426486" cy="14899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검색어를 입력하세요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.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22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08" y="1878838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253724" y="3261652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1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55773" y="346030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2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55773" y="3658957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3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46901" y="385761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4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46901" y="4056263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5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6901" y="425491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6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46901" y="4453569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7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46901" y="465222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8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46901" y="4850874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9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197829" y="3067379"/>
              <a:ext cx="1222865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358691" y="2878551"/>
              <a:ext cx="894320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8502" latinLnBrk="0">
                <a:defRPr/>
              </a:pPr>
              <a:r>
                <a:rPr lang="ko-KR" altLang="en-US" sz="1200" kern="0" dirty="0">
                  <a:solidFill>
                    <a:prstClr val="black"/>
                  </a:solidFill>
                </a:rPr>
                <a:t>검색순위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63004" y="2552616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추천영화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3218" y="254914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너의 리뷰는</a:t>
              </a:r>
              <a:r>
                <a:rPr lang="en-US" altLang="ko-KR" sz="1400" kern="0" dirty="0">
                  <a:solidFill>
                    <a:prstClr val="white"/>
                  </a:solidFill>
                </a:rPr>
                <a:t>?</a:t>
              </a: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pic>
          <p:nvPicPr>
            <p:cNvPr id="36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34" y="2572033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3142908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영화 관련 정보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40283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포인트 상점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14077" y="2554980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주변 상영관</a:t>
              </a: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97829" y="2868727"/>
              <a:ext cx="1222865" cy="2483159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4047759" y="3588842"/>
              <a:ext cx="111790" cy="7449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42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17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452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219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9711589" y="4136601"/>
            <a:ext cx="2207958" cy="1956572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200" dirty="0"/>
              <a:t>Button(</a:t>
            </a:r>
            <a:r>
              <a:rPr lang="ko-KR" altLang="en-US" sz="1200" dirty="0"/>
              <a:t>공지사항 여부</a:t>
            </a:r>
            <a:r>
              <a:rPr lang="en-US" altLang="ko-KR" sz="1200" dirty="0"/>
              <a:t>) :</a:t>
            </a:r>
            <a:r>
              <a:rPr lang="ko-KR" altLang="en-US" sz="1200" dirty="0"/>
              <a:t> 관리자의 경우 공지사항 등록 </a:t>
            </a:r>
            <a:r>
              <a:rPr lang="ko-KR" altLang="en-US" sz="1200" dirty="0" err="1"/>
              <a:t>희망시</a:t>
            </a:r>
            <a:r>
              <a:rPr lang="ko-KR" altLang="en-US" sz="1200" dirty="0"/>
              <a:t> 클릭 할 수 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내용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입력창</a:t>
            </a:r>
            <a:endParaRPr lang="en-US" altLang="ko-KR" sz="1200" dirty="0"/>
          </a:p>
          <a:p>
            <a:r>
              <a:rPr lang="en-US" altLang="ko-KR" sz="1200" dirty="0"/>
              <a:t>File(</a:t>
            </a:r>
            <a:r>
              <a:rPr lang="ko-KR" altLang="en-US" sz="1200" dirty="0"/>
              <a:t>파일첨부</a:t>
            </a:r>
            <a:r>
              <a:rPr lang="en-US" altLang="ko-KR" sz="1200" dirty="0"/>
              <a:t>) :</a:t>
            </a:r>
            <a:r>
              <a:rPr lang="ko-KR" altLang="en-US" sz="1200" dirty="0" err="1"/>
              <a:t>입력창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해시태그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입력창</a:t>
            </a:r>
            <a:endParaRPr lang="en-US" altLang="ko-KR" sz="1200" dirty="0"/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수정</a:t>
            </a:r>
            <a:r>
              <a:rPr lang="en-US" altLang="ko-KR" sz="1200" dirty="0"/>
              <a:t>) : </a:t>
            </a:r>
            <a:r>
              <a:rPr lang="ko-KR" altLang="en-US" sz="1200" dirty="0"/>
              <a:t>글 수정 화 면으로 넘어간다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목록</a:t>
            </a:r>
            <a:r>
              <a:rPr lang="en-US" altLang="ko-KR" sz="1200" dirty="0"/>
              <a:t>) : </a:t>
            </a:r>
            <a:r>
              <a:rPr lang="ko-KR" altLang="en-US" sz="1200" dirty="0"/>
              <a:t>글 목록 화       면으로 넘어간다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074328" y="2397482"/>
            <a:ext cx="223550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2119752" y="3173027"/>
            <a:ext cx="70427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2217538" y="2911787"/>
            <a:ext cx="7128127" cy="3234650"/>
            <a:chOff x="683568" y="2232620"/>
            <a:chExt cx="7274298" cy="5357070"/>
          </a:xfrm>
        </p:grpSpPr>
        <p:sp>
          <p:nvSpPr>
            <p:cNvPr id="87" name="직사각형 86"/>
            <p:cNvSpPr/>
            <p:nvPr/>
          </p:nvSpPr>
          <p:spPr>
            <a:xfrm>
              <a:off x="1755065" y="5457979"/>
              <a:ext cx="3989475" cy="19962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rgbClr val="4472C4"/>
                </a:solidFill>
              </a:endParaRPr>
            </a:p>
            <a:p>
              <a:pPr algn="ctr"/>
              <a:endParaRPr lang="en-US" altLang="ko-KR" dirty="0">
                <a:solidFill>
                  <a:srgbClr val="4472C4"/>
                </a:solidFill>
              </a:endParaRPr>
            </a:p>
            <a:p>
              <a:pPr algn="ctr"/>
              <a:endParaRPr lang="en-US" altLang="ko-KR" dirty="0" smtClean="0">
                <a:solidFill>
                  <a:srgbClr val="4472C4"/>
                </a:solidFill>
              </a:endParaRPr>
            </a:p>
            <a:p>
              <a:pPr algn="ctr"/>
              <a:endParaRPr lang="en-US" altLang="ko-KR" dirty="0">
                <a:solidFill>
                  <a:srgbClr val="4472C4"/>
                </a:solidFill>
              </a:endParaRPr>
            </a:p>
            <a:p>
              <a:pPr algn="ctr"/>
              <a:endParaRPr lang="en-US" altLang="ko-KR" dirty="0" smtClean="0">
                <a:solidFill>
                  <a:srgbClr val="4472C4"/>
                </a:solidFill>
              </a:endParaRPr>
            </a:p>
            <a:p>
              <a:pPr algn="ctr"/>
              <a:endParaRPr lang="ko-KR" altLang="en-US" dirty="0">
                <a:solidFill>
                  <a:srgbClr val="4472C4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83571" y="2819597"/>
              <a:ext cx="7274295" cy="339211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680368" y="2499933"/>
              <a:ext cx="6005885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prstClr val="black"/>
                  </a:solidFill>
                </a:rPr>
                <a:t>님들 이 영화 봄</a:t>
              </a:r>
              <a:r>
                <a:rPr lang="en-US" altLang="ko-KR" sz="1000" dirty="0">
                  <a:solidFill>
                    <a:prstClr val="black"/>
                  </a:solidFill>
                </a:rPr>
                <a:t>?</a:t>
              </a:r>
              <a:endParaRPr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83568" y="2232620"/>
              <a:ext cx="1327923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prstClr val="black"/>
                  </a:solidFill>
                </a:rPr>
                <a:t>너의 리뷰는</a:t>
              </a:r>
              <a:r>
                <a:rPr lang="en-US" altLang="ko-KR" sz="1000" dirty="0">
                  <a:solidFill>
                    <a:prstClr val="black"/>
                  </a:solidFill>
                </a:rPr>
                <a:t>?</a:t>
              </a:r>
              <a:endParaRPr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83568" y="2490408"/>
              <a:ext cx="906989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prstClr val="black"/>
                  </a:solidFill>
                </a:rPr>
                <a:t>제목</a:t>
              </a:r>
            </a:p>
          </p:txBody>
        </p:sp>
        <p:sp>
          <p:nvSpPr>
            <p:cNvPr id="92" name="순서도: 병합 91"/>
            <p:cNvSpPr/>
            <p:nvPr/>
          </p:nvSpPr>
          <p:spPr>
            <a:xfrm>
              <a:off x="1739305" y="2289770"/>
              <a:ext cx="77787" cy="72008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683568" y="6810888"/>
              <a:ext cx="6365925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prstClr val="black"/>
                  </a:solidFill>
                </a:rPr>
                <a:t># </a:t>
              </a:r>
              <a:r>
                <a:rPr lang="ko-KR" altLang="en-US" sz="1000" dirty="0">
                  <a:solidFill>
                    <a:prstClr val="black"/>
                  </a:solidFill>
                </a:rPr>
                <a:t>해시태그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043608" y="6450848"/>
              <a:ext cx="6005885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prstClr val="black"/>
                  </a:solidFill>
                </a:rPr>
                <a:t>사진</a:t>
              </a:r>
              <a:r>
                <a:rPr lang="en-US" altLang="ko-KR" sz="1000" dirty="0">
                  <a:solidFill>
                    <a:prstClr val="black"/>
                  </a:solidFill>
                </a:rPr>
                <a:t>1.jpg</a:t>
              </a:r>
              <a:endParaRPr lang="ko-KR" altLang="en-US" sz="1000" dirty="0">
                <a:solidFill>
                  <a:prstClr val="black"/>
                </a:solidFill>
              </a:endParaRPr>
            </a:p>
          </p:txBody>
        </p:sp>
        <p:pic>
          <p:nvPicPr>
            <p:cNvPr id="95" name="Picture 2" descr="C:\Users\USER\Downloads\sav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10" y="6391263"/>
              <a:ext cx="233845" cy="23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6" name="그룹 95"/>
            <p:cNvGrpSpPr/>
            <p:nvPr/>
          </p:nvGrpSpPr>
          <p:grpSpPr>
            <a:xfrm>
              <a:off x="4224173" y="7345188"/>
              <a:ext cx="1355939" cy="244502"/>
              <a:chOff x="5376301" y="7561212"/>
              <a:chExt cx="1355939" cy="244502"/>
            </a:xfrm>
          </p:grpSpPr>
          <p:sp>
            <p:nvSpPr>
              <p:cNvPr id="97" name="직사각형 96"/>
              <p:cNvSpPr/>
              <p:nvPr/>
            </p:nvSpPr>
            <p:spPr>
              <a:xfrm>
                <a:off x="6145917" y="7561212"/>
                <a:ext cx="586323" cy="24450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innerShdw blurRad="381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prstClr val="black"/>
                    </a:solidFill>
                  </a:rPr>
                  <a:t>목록</a:t>
                </a: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5376301" y="7561212"/>
                <a:ext cx="658331" cy="24450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innerShdw blurRad="381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prstClr val="black"/>
                    </a:solidFill>
                  </a:rPr>
                  <a:t>수정</a:t>
                </a:r>
              </a:p>
            </p:txBody>
          </p:sp>
        </p:grpSp>
      </p:grpSp>
      <p:sp>
        <p:nvSpPr>
          <p:cNvPr id="99" name="직사각형 98"/>
          <p:cNvSpPr/>
          <p:nvPr/>
        </p:nvSpPr>
        <p:spPr>
          <a:xfrm>
            <a:off x="2348488" y="4814500"/>
            <a:ext cx="12270748" cy="351473"/>
          </a:xfrm>
          <a:prstGeom prst="rect">
            <a:avLst/>
          </a:prstGeom>
          <a:noFill/>
          <a:ln w="12700">
            <a:noFill/>
          </a:ln>
          <a:effectLst>
            <a:innerShdw blurRad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저 이거보고 여자친구 보고싶어서 즙짰음요 ㅠㅠ</a:t>
            </a:r>
          </a:p>
        </p:txBody>
      </p:sp>
      <p:pic>
        <p:nvPicPr>
          <p:cNvPr id="100" name="Picture 2" descr="C:\Users\USER\Desktop\IMG_0098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t="4072" r="1332" b="4072"/>
          <a:stretch/>
        </p:blipFill>
        <p:spPr bwMode="auto">
          <a:xfrm>
            <a:off x="2317875" y="3373831"/>
            <a:ext cx="3710814" cy="13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직사각형 100"/>
          <p:cNvSpPr/>
          <p:nvPr/>
        </p:nvSpPr>
        <p:spPr>
          <a:xfrm>
            <a:off x="3299556" y="5502148"/>
            <a:ext cx="114304" cy="474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x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63623" y="2911788"/>
            <a:ext cx="131630" cy="105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29436" y="2852595"/>
            <a:ext cx="1526907" cy="263801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sz="1000" dirty="0"/>
              <a:t>공지사항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-2686175" y="1751359"/>
            <a:ext cx="8959830" cy="6171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850" tIns="54425" rIns="108850" bIns="54425" rtlCol="0" anchor="ctr"/>
          <a:lstStyle/>
          <a:p>
            <a:pPr algn="ctr" defTabSz="1088502" latinLnBrk="0">
              <a:defRPr/>
            </a:pPr>
            <a:r>
              <a:rPr lang="ko-KR" altLang="en-US" sz="3300" kern="0" dirty="0">
                <a:solidFill>
                  <a:prstClr val="black"/>
                </a:solidFill>
                <a:latin typeface="한컴 쿨재즈 M" panose="02020603020101020101" pitchFamily="18" charset="-127"/>
                <a:ea typeface="한컴 쿨재즈 M" panose="02020603020101020101" pitchFamily="18" charset="-127"/>
              </a:rPr>
              <a:t>너의</a:t>
            </a:r>
            <a:r>
              <a:rPr lang="ko-KR" altLang="en-US" sz="3300" kern="0" dirty="0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 </a:t>
            </a:r>
            <a:r>
              <a:rPr lang="ko-KR" altLang="en-US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영화는</a:t>
            </a:r>
            <a:r>
              <a:rPr lang="en-US" altLang="ko-KR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?</a:t>
            </a:r>
            <a:endParaRPr lang="ko-KR" altLang="en-US" sz="3300" kern="0" dirty="0">
              <a:solidFill>
                <a:prstClr val="black"/>
              </a:solidFill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93739" y="2765231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794082" y="5322588"/>
            <a:ext cx="331048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74066" y="4765770"/>
            <a:ext cx="331048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049" name="직선 연결선 2048"/>
          <p:cNvCxnSpPr/>
          <p:nvPr/>
        </p:nvCxnSpPr>
        <p:spPr>
          <a:xfrm>
            <a:off x="4173281" y="2946295"/>
            <a:ext cx="5538308" cy="1344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flipV="1">
            <a:off x="4889699" y="4910496"/>
            <a:ext cx="4945375" cy="905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V="1">
            <a:off x="3225508" y="5204809"/>
            <a:ext cx="6605287" cy="5628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직선 연결선 2056"/>
          <p:cNvCxnSpPr/>
          <p:nvPr/>
        </p:nvCxnSpPr>
        <p:spPr>
          <a:xfrm flipH="1">
            <a:off x="3422280" y="5049902"/>
            <a:ext cx="6354881" cy="472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>
            <a:endCxn id="98" idx="0"/>
          </p:cNvCxnSpPr>
          <p:nvPr/>
        </p:nvCxnSpPr>
        <p:spPr>
          <a:xfrm flipH="1">
            <a:off x="6009548" y="5385651"/>
            <a:ext cx="3825526" cy="613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H="1">
            <a:off x="7015689" y="5651792"/>
            <a:ext cx="2819388" cy="412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2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06774" y="2565698"/>
            <a:ext cx="7128792" cy="3888432"/>
            <a:chOff x="2912931" y="2833979"/>
            <a:chExt cx="6192688" cy="3456384"/>
          </a:xfrm>
        </p:grpSpPr>
        <p:sp>
          <p:nvSpPr>
            <p:cNvPr id="2" name="직사각형 1"/>
            <p:cNvSpPr/>
            <p:nvPr/>
          </p:nvSpPr>
          <p:spPr>
            <a:xfrm>
              <a:off x="2912931" y="2833979"/>
              <a:ext cx="6192688" cy="34563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981053" y="2835914"/>
              <a:ext cx="6095200" cy="3329286"/>
              <a:chOff x="2581305" y="1403251"/>
              <a:chExt cx="4571995" cy="3328516"/>
            </a:xfrm>
            <a:solidFill>
              <a:schemeClr val="bg1"/>
            </a:solidFill>
          </p:grpSpPr>
          <p:pic>
            <p:nvPicPr>
              <p:cNvPr id="5" name="_x127181792" descr="EMB000004d80890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1800" y="2222098"/>
                <a:ext cx="4381500" cy="974725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6" name="_x127182272" descr="EMB000004d8089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7854" y="3885629"/>
                <a:ext cx="4411663" cy="846138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7" name="_x127182592" descr="EMB000004d8089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0350" y="2988861"/>
                <a:ext cx="4533900" cy="846137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1305" y="1403251"/>
                <a:ext cx="4562475" cy="971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" name="TextBox 9"/>
          <p:cNvSpPr txBox="1"/>
          <p:nvPr/>
        </p:nvSpPr>
        <p:spPr>
          <a:xfrm>
            <a:off x="1073804" y="1413570"/>
            <a:ext cx="3780025" cy="854474"/>
          </a:xfrm>
          <a:prstGeom prst="rect">
            <a:avLst/>
          </a:prstGeom>
          <a:noFill/>
        </p:spPr>
        <p:txBody>
          <a:bodyPr wrap="none" lIns="105037" tIns="52519" rIns="105037" bIns="52519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000" dirty="0" smtClean="0">
                <a:solidFill>
                  <a:schemeClr val="bg1"/>
                </a:solidFill>
              </a:rPr>
              <a:t>모드 사이즈 </a:t>
            </a:r>
            <a:r>
              <a:rPr lang="en-US" altLang="ko-KR" sz="2000" dirty="0" smtClean="0">
                <a:solidFill>
                  <a:schemeClr val="bg1"/>
                </a:solidFill>
              </a:rPr>
              <a:t>| 1028px * 1024px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71288" y="548808"/>
            <a:ext cx="9983810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smtClean="0"/>
              <a:t>디자인 표준안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7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글 목록보기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30566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60099"/>
              </p:ext>
            </p:extLst>
          </p:nvPr>
        </p:nvGraphicFramePr>
        <p:xfrm>
          <a:off x="143322" y="1341078"/>
          <a:ext cx="11903771" cy="4842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8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 smtClean="0"/>
                        <a:t>ContentListForm.jsp</a:t>
                      </a:r>
                      <a:endParaRPr lang="ko-KR" altLang="en-US" sz="13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관리자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회원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18626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1. </a:t>
                      </a:r>
                      <a:r>
                        <a:rPr lang="ko-KR" altLang="en-US" sz="1400" dirty="0" smtClean="0"/>
                        <a:t>해당 메뉴 제목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2. </a:t>
                      </a:r>
                      <a:r>
                        <a:rPr lang="ko-KR" altLang="en-US" sz="1400" dirty="0" err="1" smtClean="0"/>
                        <a:t>게시글</a:t>
                      </a:r>
                      <a:r>
                        <a:rPr lang="ko-KR" altLang="en-US" sz="1400" dirty="0" smtClean="0"/>
                        <a:t> 선택박스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3. </a:t>
                      </a:r>
                      <a:r>
                        <a:rPr lang="ko-KR" altLang="en-US" sz="1400" dirty="0" smtClean="0"/>
                        <a:t>글 목록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4. </a:t>
                      </a:r>
                      <a:r>
                        <a:rPr lang="ko-KR" altLang="en-US" sz="1400" dirty="0" smtClean="0"/>
                        <a:t>기능실행버튼</a:t>
                      </a:r>
                      <a:endParaRPr lang="en-US" altLang="ko-KR" sz="1400" dirty="0" smtClean="0"/>
                    </a:p>
                    <a:p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4" name="그룹 73"/>
          <p:cNvGrpSpPr/>
          <p:nvPr/>
        </p:nvGrpSpPr>
        <p:grpSpPr>
          <a:xfrm>
            <a:off x="254641" y="1776548"/>
            <a:ext cx="9389134" cy="4520395"/>
            <a:chOff x="191005" y="1776136"/>
            <a:chExt cx="7042767" cy="4519349"/>
          </a:xfrm>
        </p:grpSpPr>
        <p:sp>
          <p:nvSpPr>
            <p:cNvPr id="75" name="직사각형 74"/>
            <p:cNvSpPr/>
            <p:nvPr/>
          </p:nvSpPr>
          <p:spPr>
            <a:xfrm>
              <a:off x="191006" y="1776136"/>
              <a:ext cx="6930977" cy="45193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1005" y="1776137"/>
              <a:ext cx="6953494" cy="8939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143819" y="1941174"/>
              <a:ext cx="809283" cy="297979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신사장</a:t>
              </a:r>
            </a:p>
          </p:txBody>
        </p:sp>
        <p:sp>
          <p:nvSpPr>
            <p:cNvPr id="78" name="타원 77"/>
            <p:cNvSpPr/>
            <p:nvPr/>
          </p:nvSpPr>
          <p:spPr>
            <a:xfrm>
              <a:off x="5948187" y="1896910"/>
              <a:ext cx="391265" cy="32619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1200" kern="0" dirty="0">
                <a:solidFill>
                  <a:srgbClr val="FF0000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283557" y="2123778"/>
              <a:ext cx="894320" cy="198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포인트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: 2220P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612818" y="1776137"/>
              <a:ext cx="1531681" cy="6952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469896" y="4904916"/>
              <a:ext cx="3096762" cy="119191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ko-KR" altLang="en-US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191005" y="2521085"/>
              <a:ext cx="6953494" cy="297979"/>
            </a:xfrm>
            <a:prstGeom prst="round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3" name="이등변 삼각형 82"/>
            <p:cNvSpPr/>
            <p:nvPr/>
          </p:nvSpPr>
          <p:spPr>
            <a:xfrm rot="10800000">
              <a:off x="6743659" y="2074399"/>
              <a:ext cx="50814" cy="31532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  <a:scene3d>
              <a:camera prst="orthographicFront">
                <a:rot lat="30000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5695495" y="2322432"/>
              <a:ext cx="1426486" cy="14899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검색어를 입력하세요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.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85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08" y="1878838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모서리가 둥근 직사각형 85"/>
            <p:cNvSpPr/>
            <p:nvPr/>
          </p:nvSpPr>
          <p:spPr>
            <a:xfrm>
              <a:off x="253724" y="3261652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1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255773" y="346030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2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255773" y="3658957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3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246901" y="385761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4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246901" y="4056263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5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246901" y="425491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6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246901" y="4453569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7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246901" y="465222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8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246901" y="4850874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9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>
              <a:off x="197829" y="3067379"/>
              <a:ext cx="1222865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96" name="TextBox 95"/>
            <p:cNvSpPr txBox="1"/>
            <p:nvPr/>
          </p:nvSpPr>
          <p:spPr>
            <a:xfrm>
              <a:off x="358691" y="2878551"/>
              <a:ext cx="894320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8502" latinLnBrk="0">
                <a:defRPr/>
              </a:pPr>
              <a:r>
                <a:rPr lang="ko-KR" altLang="en-US" sz="1200" kern="0" dirty="0">
                  <a:solidFill>
                    <a:prstClr val="black"/>
                  </a:solidFill>
                </a:rPr>
                <a:t>검색순위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63004" y="2552616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추천영화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913218" y="254914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너의 리뷰는</a:t>
              </a:r>
              <a:r>
                <a:rPr lang="en-US" altLang="ko-KR" sz="1400" kern="0" dirty="0">
                  <a:solidFill>
                    <a:prstClr val="white"/>
                  </a:solidFill>
                </a:rPr>
                <a:t>?</a:t>
              </a: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pic>
          <p:nvPicPr>
            <p:cNvPr id="99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34" y="2572033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/>
            <p:cNvSpPr txBox="1"/>
            <p:nvPr/>
          </p:nvSpPr>
          <p:spPr>
            <a:xfrm>
              <a:off x="3142908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영화 관련 정보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540283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포인트 상점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714077" y="2554980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주변 상영관</a:t>
              </a: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197829" y="2868727"/>
              <a:ext cx="1222865" cy="2483159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4047759" y="3588842"/>
              <a:ext cx="111790" cy="7449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105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17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452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219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" name="TextBox 107"/>
          <p:cNvSpPr txBox="1"/>
          <p:nvPr/>
        </p:nvSpPr>
        <p:spPr>
          <a:xfrm>
            <a:off x="9711589" y="4136601"/>
            <a:ext cx="2207958" cy="2141238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200" dirty="0"/>
              <a:t>checkbox(</a:t>
            </a:r>
            <a:r>
              <a:rPr lang="ko-KR" altLang="en-US" sz="1200" dirty="0" err="1"/>
              <a:t>글선택</a:t>
            </a:r>
            <a:r>
              <a:rPr lang="en-US" altLang="ko-KR" sz="1200" dirty="0"/>
              <a:t>) : </a:t>
            </a:r>
            <a:r>
              <a:rPr lang="ko-KR" altLang="en-US" sz="1200" dirty="0"/>
              <a:t>글 목록</a:t>
            </a:r>
            <a:r>
              <a:rPr lang="en-US" altLang="ko-KR" sz="1200" dirty="0"/>
              <a:t> </a:t>
            </a:r>
            <a:r>
              <a:rPr lang="ko-KR" altLang="en-US" sz="1200" dirty="0"/>
              <a:t>선택 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번호</a:t>
            </a:r>
            <a:r>
              <a:rPr lang="en-US" altLang="ko-KR" sz="1200" dirty="0"/>
              <a:t>) : </a:t>
            </a:r>
            <a:r>
              <a:rPr lang="ko-KR" altLang="en-US" sz="1200" dirty="0"/>
              <a:t>출력 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제목</a:t>
            </a:r>
            <a:r>
              <a:rPr lang="en-US" altLang="ko-KR" sz="1200" dirty="0"/>
              <a:t>) : </a:t>
            </a:r>
            <a:r>
              <a:rPr lang="ko-KR" altLang="en-US" sz="1200" dirty="0"/>
              <a:t>출력 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작성자</a:t>
            </a:r>
            <a:r>
              <a:rPr lang="en-US" altLang="ko-KR" sz="1200" dirty="0"/>
              <a:t>) : </a:t>
            </a:r>
            <a:r>
              <a:rPr lang="ko-KR" altLang="en-US" sz="1200" dirty="0"/>
              <a:t>출력 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날짜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출력창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조회수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출력창</a:t>
            </a:r>
            <a:endParaRPr lang="en-US" altLang="ko-KR" sz="1200" dirty="0"/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글쓰기</a:t>
            </a:r>
            <a:r>
              <a:rPr lang="en-US" altLang="ko-KR" sz="1200" dirty="0"/>
              <a:t>) : </a:t>
            </a:r>
            <a:r>
              <a:rPr lang="ko-KR" altLang="en-US" sz="1200" dirty="0"/>
              <a:t>글 작성 화면으로 이동한다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Button(</a:t>
            </a:r>
            <a:r>
              <a:rPr lang="ko-KR" altLang="en-US" sz="1200" dirty="0" err="1"/>
              <a:t>글삭제</a:t>
            </a:r>
            <a:r>
              <a:rPr lang="en-US" altLang="ko-KR" sz="1200" dirty="0"/>
              <a:t>) : </a:t>
            </a:r>
            <a:r>
              <a:rPr lang="ko-KR" altLang="en-US" sz="1200" dirty="0"/>
              <a:t>글 삭제 과정으로 넘어간다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074328" y="2397482"/>
            <a:ext cx="223550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endParaRPr lang="ko-KR" altLang="en-US" dirty="0"/>
          </a:p>
        </p:txBody>
      </p:sp>
      <p:sp>
        <p:nvSpPr>
          <p:cNvPr id="137" name="직사각형 136"/>
          <p:cNvSpPr/>
          <p:nvPr/>
        </p:nvSpPr>
        <p:spPr>
          <a:xfrm>
            <a:off x="-2686175" y="1751359"/>
            <a:ext cx="8959830" cy="6171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850" tIns="54425" rIns="108850" bIns="54425" rtlCol="0" anchor="ctr"/>
          <a:lstStyle/>
          <a:p>
            <a:pPr algn="ctr" defTabSz="1088502" latinLnBrk="0">
              <a:defRPr/>
            </a:pPr>
            <a:r>
              <a:rPr lang="ko-KR" altLang="en-US" sz="3300" kern="0" dirty="0">
                <a:solidFill>
                  <a:prstClr val="black"/>
                </a:solidFill>
                <a:latin typeface="한컴 쿨재즈 M" panose="02020603020101020101" pitchFamily="18" charset="-127"/>
                <a:ea typeface="한컴 쿨재즈 M" panose="02020603020101020101" pitchFamily="18" charset="-127"/>
              </a:rPr>
              <a:t>너의</a:t>
            </a:r>
            <a:r>
              <a:rPr lang="ko-KR" altLang="en-US" sz="3300" kern="0" dirty="0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 </a:t>
            </a:r>
            <a:r>
              <a:rPr lang="ko-KR" altLang="en-US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영화는</a:t>
            </a:r>
            <a:r>
              <a:rPr lang="en-US" altLang="ko-KR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?</a:t>
            </a:r>
            <a:endParaRPr lang="ko-KR" altLang="en-US" sz="3300" kern="0" dirty="0">
              <a:solidFill>
                <a:prstClr val="black"/>
              </a:solidFill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598301"/>
              </p:ext>
            </p:extLst>
          </p:nvPr>
        </p:nvGraphicFramePr>
        <p:xfrm>
          <a:off x="2735270" y="3200755"/>
          <a:ext cx="5902505" cy="224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301"/>
                <a:gridCol w="2092482"/>
                <a:gridCol w="1102161"/>
                <a:gridCol w="1409311"/>
                <a:gridCol w="590250"/>
              </a:tblGrid>
              <a:tr h="335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번호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조회수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할인정보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2018.07.18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너의 이름은</a:t>
                      </a:r>
                      <a:r>
                        <a:rPr lang="en-US" altLang="ko-KR" sz="900" dirty="0" smtClean="0"/>
                        <a:t>?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2018.07.12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34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클레멘타인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2018.07.06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귀찮네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신사장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2018.07.02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100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…..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2018.06.02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55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….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나모랜드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2018.06.12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 smtClean="0"/>
                        <a:t>…..</a:t>
                      </a:r>
                      <a:endParaRPr lang="ko-KR" altLang="en-US" sz="900" b="1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신사장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2018.06.18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</a:tbl>
          </a:graphicData>
        </a:graphic>
      </p:graphicFrame>
      <p:pic>
        <p:nvPicPr>
          <p:cNvPr id="138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89" y="3613094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69" y="3891515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50" y="4151057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307" y="4430782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77" y="4683937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23" y="4985777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4324482" y="5882141"/>
            <a:ext cx="3129862" cy="263801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&lt;</a:t>
            </a:r>
            <a:r>
              <a:rPr lang="ko-KR" altLang="en-US" sz="1000" dirty="0">
                <a:latin typeface="+mn-ea"/>
              </a:rPr>
              <a:t>첫 페이지 </a:t>
            </a:r>
            <a:r>
              <a:rPr lang="en-US" altLang="ko-KR" sz="1000" dirty="0">
                <a:latin typeface="+mn-ea"/>
              </a:rPr>
              <a:t>l 1 l 2 l </a:t>
            </a:r>
            <a:r>
              <a:rPr lang="ko-KR" altLang="en-US" sz="1000" dirty="0">
                <a:latin typeface="+mn-ea"/>
              </a:rPr>
              <a:t>끝 페이지</a:t>
            </a:r>
            <a:r>
              <a:rPr lang="en-US" altLang="ko-KR" sz="1000" dirty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159319" y="5486885"/>
            <a:ext cx="643019" cy="27919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100" dirty="0"/>
              <a:t>글쓰기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867114" y="5488884"/>
            <a:ext cx="643019" cy="27919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100" dirty="0" err="1"/>
              <a:t>글삭제</a:t>
            </a:r>
            <a:endParaRPr lang="ko-KR" altLang="en-US" sz="1100" dirty="0"/>
          </a:p>
        </p:txBody>
      </p:sp>
      <p:pic>
        <p:nvPicPr>
          <p:cNvPr id="148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988" y="3334522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TextBox 148"/>
          <p:cNvSpPr txBox="1"/>
          <p:nvPr/>
        </p:nvSpPr>
        <p:spPr>
          <a:xfrm>
            <a:off x="2097586" y="3172417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78199" y="3691413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815196" y="5432018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0876" y="2879218"/>
            <a:ext cx="2023606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영화 관련 정보</a:t>
            </a:r>
            <a:r>
              <a:rPr lang="en-US" altLang="ko-KR" sz="1400" b="1" dirty="0">
                <a:solidFill>
                  <a:schemeClr val="accent2"/>
                </a:solidFill>
              </a:rPr>
              <a:t>?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022643" y="2755742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54" name="직선 연결선 153"/>
          <p:cNvCxnSpPr>
            <a:stCxn id="148" idx="3"/>
          </p:cNvCxnSpPr>
          <p:nvPr/>
        </p:nvCxnSpPr>
        <p:spPr>
          <a:xfrm>
            <a:off x="2690067" y="3396450"/>
            <a:ext cx="7088625" cy="8784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3215262" y="3334522"/>
            <a:ext cx="6586990" cy="12351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4751233" y="3334522"/>
            <a:ext cx="5027459" cy="13932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6273655" y="3334523"/>
            <a:ext cx="3528598" cy="151798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7482783" y="3372519"/>
            <a:ext cx="2294603" cy="167744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/>
          <p:nvPr/>
        </p:nvCxnSpPr>
        <p:spPr>
          <a:xfrm>
            <a:off x="8451503" y="3411432"/>
            <a:ext cx="1308724" cy="17634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>
            <a:stCxn id="146" idx="0"/>
          </p:cNvCxnSpPr>
          <p:nvPr/>
        </p:nvCxnSpPr>
        <p:spPr>
          <a:xfrm flipV="1">
            <a:off x="7480829" y="5317486"/>
            <a:ext cx="2321423" cy="16939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47" idx="3"/>
          </p:cNvCxnSpPr>
          <p:nvPr/>
        </p:nvCxnSpPr>
        <p:spPr>
          <a:xfrm>
            <a:off x="8510133" y="5628479"/>
            <a:ext cx="1226946" cy="44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39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글 등록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5770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589953"/>
              </p:ext>
            </p:extLst>
          </p:nvPr>
        </p:nvGraphicFramePr>
        <p:xfrm>
          <a:off x="143322" y="1341078"/>
          <a:ext cx="11903771" cy="4914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8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 smtClean="0"/>
                        <a:t>ContentRegist.jsp</a:t>
                      </a:r>
                      <a:endParaRPr lang="ko-KR" altLang="en-US" sz="13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관리자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회원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1934686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1. </a:t>
                      </a:r>
                      <a:r>
                        <a:rPr lang="ko-KR" altLang="en-US" sz="1400" dirty="0" smtClean="0"/>
                        <a:t>해당 메뉴 제목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2</a:t>
                      </a:r>
                      <a:r>
                        <a:rPr lang="en-US" altLang="ko-KR" sz="1400" baseline="0" dirty="0" smtClean="0"/>
                        <a:t>  </a:t>
                      </a:r>
                      <a:r>
                        <a:rPr lang="ko-KR" altLang="en-US" sz="1400" baseline="0" dirty="0" smtClean="0"/>
                        <a:t>입력 글 내용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3. </a:t>
                      </a:r>
                      <a:r>
                        <a:rPr lang="ko-KR" altLang="en-US" sz="1400" dirty="0" smtClean="0"/>
                        <a:t>사진첨부버튼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4. </a:t>
                      </a:r>
                      <a:r>
                        <a:rPr lang="ko-KR" altLang="en-US" sz="1400" dirty="0" smtClean="0"/>
                        <a:t>해시태그버튼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5. </a:t>
                      </a:r>
                      <a:r>
                        <a:rPr lang="ko-KR" altLang="en-US" sz="1400" dirty="0" smtClean="0"/>
                        <a:t>기능실행버튼</a:t>
                      </a:r>
                      <a:endParaRPr lang="ko-KR" altLang="en-US" sz="14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54641" y="1776548"/>
            <a:ext cx="9389134" cy="4520395"/>
            <a:chOff x="191005" y="1776136"/>
            <a:chExt cx="7042767" cy="4519349"/>
          </a:xfrm>
        </p:grpSpPr>
        <p:sp>
          <p:nvSpPr>
            <p:cNvPr id="10" name="직사각형 9"/>
            <p:cNvSpPr/>
            <p:nvPr/>
          </p:nvSpPr>
          <p:spPr>
            <a:xfrm>
              <a:off x="191006" y="1776136"/>
              <a:ext cx="6930977" cy="45193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1005" y="1776137"/>
              <a:ext cx="6953494" cy="8939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143819" y="1941174"/>
              <a:ext cx="809283" cy="297979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신사장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5948187" y="1896910"/>
              <a:ext cx="391265" cy="32619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1200" kern="0" dirty="0">
                <a:solidFill>
                  <a:srgbClr val="FF0000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83557" y="2123778"/>
              <a:ext cx="894320" cy="198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포인트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: 2220P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612818" y="1776137"/>
              <a:ext cx="1531681" cy="6952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469896" y="4904916"/>
              <a:ext cx="3096762" cy="119191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ko-KR" altLang="en-US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91005" y="2521085"/>
              <a:ext cx="6953494" cy="297979"/>
            </a:xfrm>
            <a:prstGeom prst="round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6743659" y="2074399"/>
              <a:ext cx="50814" cy="31532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  <a:scene3d>
              <a:camera prst="orthographicFront">
                <a:rot lat="30000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695495" y="2322432"/>
              <a:ext cx="1426486" cy="14899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검색어를 입력하세요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.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20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08" y="1878838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253724" y="3261652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1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55773" y="346030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2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55773" y="3658957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3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46901" y="385761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4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46901" y="4056263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5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46901" y="425491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6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46901" y="4453569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7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46901" y="465222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8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46901" y="4850874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9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197829" y="3067379"/>
              <a:ext cx="1222865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358691" y="2878551"/>
              <a:ext cx="894320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8502" latinLnBrk="0">
                <a:defRPr/>
              </a:pPr>
              <a:r>
                <a:rPr lang="ko-KR" altLang="en-US" sz="1200" kern="0" dirty="0">
                  <a:solidFill>
                    <a:prstClr val="black"/>
                  </a:solidFill>
                </a:rPr>
                <a:t>검색순위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3004" y="2552616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추천영화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13218" y="254914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너의 리뷰는</a:t>
              </a:r>
              <a:r>
                <a:rPr lang="en-US" altLang="ko-KR" sz="1400" kern="0" dirty="0">
                  <a:solidFill>
                    <a:prstClr val="white"/>
                  </a:solidFill>
                </a:rPr>
                <a:t>?</a:t>
              </a: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pic>
          <p:nvPicPr>
            <p:cNvPr id="34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34" y="2572033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3142908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영화 관련 정보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40283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포인트 상점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14077" y="2554980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주변 상영관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97829" y="2868727"/>
              <a:ext cx="1222865" cy="2483159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4047759" y="3588842"/>
              <a:ext cx="111790" cy="7449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40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17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452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219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/>
          <p:cNvSpPr txBox="1"/>
          <p:nvPr/>
        </p:nvSpPr>
        <p:spPr>
          <a:xfrm>
            <a:off x="9711589" y="4136600"/>
            <a:ext cx="2207958" cy="177190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200" dirty="0"/>
              <a:t>select(</a:t>
            </a:r>
            <a:r>
              <a:rPr lang="ko-KR" altLang="en-US" sz="1200" dirty="0"/>
              <a:t>게시판선택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입력창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제목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입력창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text</a:t>
            </a:r>
            <a:r>
              <a:rPr lang="en-US" altLang="ko-KR" sz="1200" dirty="0"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ym typeface="Wingdings" panose="05000000000000000000" pitchFamily="2" charset="2"/>
              </a:rPr>
              <a:t>내용</a:t>
            </a:r>
            <a:r>
              <a:rPr lang="en-US" altLang="ko-KR" sz="1200" dirty="0">
                <a:sym typeface="Wingdings" panose="05000000000000000000" pitchFamily="2" charset="2"/>
              </a:rPr>
              <a:t>) : </a:t>
            </a:r>
            <a:r>
              <a:rPr lang="ko-KR" altLang="en-US" sz="1200" dirty="0" err="1">
                <a:sym typeface="Wingdings" panose="05000000000000000000" pitchFamily="2" charset="2"/>
              </a:rPr>
              <a:t>입력창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en-US" altLang="ko-KR" sz="1200" dirty="0"/>
              <a:t>File(</a:t>
            </a:r>
            <a:r>
              <a:rPr lang="ko-KR" altLang="en-US" sz="1200" dirty="0"/>
              <a:t>파일첨부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입력창</a:t>
            </a:r>
            <a:endParaRPr lang="en-US" altLang="ko-KR" sz="1200" dirty="0"/>
          </a:p>
          <a:p>
            <a:r>
              <a:rPr lang="en-US" altLang="ko-KR" sz="1200" dirty="0"/>
              <a:t>text(</a:t>
            </a:r>
            <a:r>
              <a:rPr lang="ko-KR" altLang="en-US" sz="1200" dirty="0"/>
              <a:t>해시태그</a:t>
            </a:r>
            <a:r>
              <a:rPr lang="en-US" altLang="ko-KR" sz="1200" dirty="0"/>
              <a:t>) : </a:t>
            </a:r>
            <a:r>
              <a:rPr lang="ko-KR" altLang="en-US" sz="1200" dirty="0" err="1"/>
              <a:t>입력창</a:t>
            </a:r>
            <a:endParaRPr lang="en-US" altLang="ko-KR" sz="1200" dirty="0"/>
          </a:p>
          <a:p>
            <a:r>
              <a:rPr lang="en-US" altLang="ko-KR" sz="1200" dirty="0"/>
              <a:t>Submit(</a:t>
            </a:r>
            <a:r>
              <a:rPr lang="ko-KR" altLang="en-US" sz="1200" dirty="0"/>
              <a:t>글쓰기</a:t>
            </a:r>
            <a:r>
              <a:rPr lang="en-US" altLang="ko-KR" sz="1200" dirty="0"/>
              <a:t>) : </a:t>
            </a:r>
            <a:r>
              <a:rPr lang="ko-KR" altLang="en-US" sz="1200" dirty="0"/>
              <a:t>목록화면으로 이동한다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Button(</a:t>
            </a:r>
            <a:r>
              <a:rPr lang="ko-KR" altLang="en-US" sz="1200" dirty="0"/>
              <a:t>목록</a:t>
            </a:r>
            <a:r>
              <a:rPr lang="en-US" altLang="ko-KR" sz="1200" dirty="0"/>
              <a:t>) : </a:t>
            </a:r>
            <a:r>
              <a:rPr lang="ko-KR" altLang="en-US" sz="1200" dirty="0"/>
              <a:t>글 목록 화면으로 넘어간다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074328" y="2397482"/>
            <a:ext cx="223550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-2686175" y="1751359"/>
            <a:ext cx="8959830" cy="6171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850" tIns="54425" rIns="108850" bIns="54425" rtlCol="0" anchor="ctr"/>
          <a:lstStyle/>
          <a:p>
            <a:pPr algn="ctr" defTabSz="1088502" latinLnBrk="0">
              <a:defRPr/>
            </a:pPr>
            <a:r>
              <a:rPr lang="ko-KR" altLang="en-US" sz="3300" kern="0" dirty="0">
                <a:solidFill>
                  <a:prstClr val="black"/>
                </a:solidFill>
                <a:latin typeface="한컴 쿨재즈 M" panose="02020603020101020101" pitchFamily="18" charset="-127"/>
                <a:ea typeface="한컴 쿨재즈 M" panose="02020603020101020101" pitchFamily="18" charset="-127"/>
              </a:rPr>
              <a:t>너의</a:t>
            </a:r>
            <a:r>
              <a:rPr lang="ko-KR" altLang="en-US" sz="3300" kern="0" dirty="0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 </a:t>
            </a:r>
            <a:r>
              <a:rPr lang="ko-KR" altLang="en-US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영화는</a:t>
            </a:r>
            <a:r>
              <a:rPr lang="en-US" altLang="ko-KR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?</a:t>
            </a:r>
            <a:endParaRPr lang="ko-KR" altLang="en-US" sz="3300" kern="0" dirty="0">
              <a:solidFill>
                <a:prstClr val="black"/>
              </a:solidFill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2333034" y="2930237"/>
            <a:ext cx="5831941" cy="3168007"/>
            <a:chOff x="683568" y="2232620"/>
            <a:chExt cx="7274298" cy="5307240"/>
          </a:xfrm>
        </p:grpSpPr>
        <p:sp>
          <p:nvSpPr>
            <p:cNvPr id="71" name="직사각형 70"/>
            <p:cNvSpPr/>
            <p:nvPr/>
          </p:nvSpPr>
          <p:spPr>
            <a:xfrm>
              <a:off x="1755065" y="5457979"/>
              <a:ext cx="3989475" cy="19962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dirty="0">
                <a:solidFill>
                  <a:schemeClr val="accent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accent1"/>
                </a:solidFill>
              </a:endParaRPr>
            </a:p>
            <a:p>
              <a:pPr algn="ctr"/>
              <a:endParaRPr lang="en-US" altLang="ko-KR" dirty="0">
                <a:solidFill>
                  <a:schemeClr val="accent1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accent1"/>
                </a:solidFill>
              </a:endParaRPr>
            </a:p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3571" y="2808684"/>
              <a:ext cx="7274295" cy="339211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680368" y="2499933"/>
              <a:ext cx="6005885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게시글 제목을 입력하세요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83568" y="2232620"/>
              <a:ext cx="1327923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게시판선택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83568" y="2490408"/>
              <a:ext cx="906989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제목</a:t>
              </a:r>
            </a:p>
          </p:txBody>
        </p:sp>
        <p:sp>
          <p:nvSpPr>
            <p:cNvPr id="76" name="순서도: 병합 75"/>
            <p:cNvSpPr/>
            <p:nvPr/>
          </p:nvSpPr>
          <p:spPr>
            <a:xfrm>
              <a:off x="1739305" y="2289770"/>
              <a:ext cx="77787" cy="72008"/>
            </a:xfrm>
            <a:prstGeom prst="flowChartMer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683568" y="6810888"/>
              <a:ext cx="6365925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# </a:t>
              </a:r>
              <a:r>
                <a:rPr lang="ko-KR" altLang="en-US" sz="1000" dirty="0">
                  <a:solidFill>
                    <a:schemeClr val="tx1"/>
                  </a:solidFill>
                </a:rPr>
                <a:t>해시태그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043608" y="6450848"/>
              <a:ext cx="6005885" cy="17426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사진첨부</a:t>
              </a:r>
            </a:p>
          </p:txBody>
        </p:sp>
        <p:pic>
          <p:nvPicPr>
            <p:cNvPr id="79" name="Picture 2" descr="C:\Users\USER\Downloads\save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10" y="6391263"/>
              <a:ext cx="233845" cy="23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직사각형 79"/>
            <p:cNvSpPr/>
            <p:nvPr/>
          </p:nvSpPr>
          <p:spPr>
            <a:xfrm>
              <a:off x="762864" y="2931041"/>
              <a:ext cx="1835008" cy="340720"/>
            </a:xfrm>
            <a:prstGeom prst="rect">
              <a:avLst/>
            </a:prstGeom>
            <a:noFill/>
            <a:ln w="12700">
              <a:noFill/>
            </a:ln>
            <a:effectLst>
              <a:innerShdw blurRad="38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내용을 입력하세요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4046551" y="7345188"/>
              <a:ext cx="1697990" cy="194672"/>
              <a:chOff x="5198679" y="7561212"/>
              <a:chExt cx="1697990" cy="194672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6145918" y="7561212"/>
                <a:ext cx="750751" cy="19467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innerShdw blurRad="381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목록</a:t>
                </a: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5198679" y="7561214"/>
                <a:ext cx="835955" cy="193651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innerShdw blurRad="381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글쓰기</a:t>
                </a:r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1959607" y="2809195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830822" y="5248087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40058" y="5587557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800933" y="4203852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78291" y="5840040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5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9" name="직선 연결선 88"/>
          <p:cNvCxnSpPr>
            <a:stCxn id="82" idx="3"/>
          </p:cNvCxnSpPr>
          <p:nvPr/>
        </p:nvCxnSpPr>
        <p:spPr>
          <a:xfrm flipV="1">
            <a:off x="6390511" y="5535029"/>
            <a:ext cx="3369716" cy="5051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5396310" y="5212294"/>
            <a:ext cx="4363917" cy="76974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3867768" y="5052488"/>
            <a:ext cx="5892458" cy="6626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3397655" y="4937546"/>
            <a:ext cx="6339013" cy="5448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788620" y="3870168"/>
            <a:ext cx="3971607" cy="8817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5202996" y="3188136"/>
            <a:ext cx="4578017" cy="142791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74" idx="3"/>
          </p:cNvCxnSpPr>
          <p:nvPr/>
        </p:nvCxnSpPr>
        <p:spPr>
          <a:xfrm>
            <a:off x="3397654" y="2982247"/>
            <a:ext cx="6391780" cy="13344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5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09157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603711"/>
              </p:ext>
            </p:extLst>
          </p:nvPr>
        </p:nvGraphicFramePr>
        <p:xfrm>
          <a:off x="143322" y="1341078"/>
          <a:ext cx="11903771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8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 smtClean="0"/>
                        <a:t>ContentListForm.jsp</a:t>
                      </a:r>
                      <a:endParaRPr lang="ko-KR" altLang="en-US" sz="13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관리자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회원</a:t>
                      </a:r>
                      <a:endParaRPr lang="ko-KR" altLang="en-US" sz="14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1. </a:t>
                      </a:r>
                      <a:r>
                        <a:rPr lang="ko-KR" altLang="en-US" sz="1400" dirty="0" smtClean="0"/>
                        <a:t>해당 메뉴 제목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2. </a:t>
                      </a:r>
                      <a:r>
                        <a:rPr lang="ko-KR" altLang="en-US" sz="1400" dirty="0" err="1" smtClean="0"/>
                        <a:t>게시글</a:t>
                      </a:r>
                      <a:r>
                        <a:rPr lang="ko-KR" altLang="en-US" sz="1400" dirty="0" smtClean="0"/>
                        <a:t> 선택박스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3. </a:t>
                      </a:r>
                      <a:r>
                        <a:rPr lang="ko-KR" altLang="en-US" sz="1400" dirty="0" smtClean="0"/>
                        <a:t>삭제 </a:t>
                      </a:r>
                      <a:r>
                        <a:rPr lang="ko-KR" altLang="en-US" sz="1400" dirty="0" err="1" smtClean="0"/>
                        <a:t>팝업창</a:t>
                      </a:r>
                      <a:endParaRPr lang="en-US" altLang="ko-KR" sz="1400" dirty="0" smtClean="0"/>
                    </a:p>
                    <a:p>
                      <a:r>
                        <a:rPr lang="en-US" altLang="ko-KR" sz="1400" dirty="0" smtClean="0"/>
                        <a:t>4. </a:t>
                      </a:r>
                      <a:r>
                        <a:rPr lang="ko-KR" altLang="en-US" sz="1400" dirty="0" err="1" smtClean="0"/>
                        <a:t>삭제기능실행버</a:t>
                      </a:r>
                      <a:r>
                        <a:rPr lang="ko-KR" altLang="en-US" sz="1400" dirty="0" smtClean="0"/>
                        <a:t> 튼</a:t>
                      </a:r>
                      <a:endParaRPr lang="en-US" altLang="ko-KR" sz="1400" dirty="0" smtClean="0"/>
                    </a:p>
                    <a:p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200" baseline="0" dirty="0" smtClean="0"/>
                    </a:p>
                    <a:p>
                      <a:pPr algn="l" latinLnBrk="1"/>
                      <a:endParaRPr lang="en-US" altLang="ko-KR" sz="1200" baseline="0" dirty="0" smtClean="0"/>
                    </a:p>
                    <a:p>
                      <a:pPr algn="l" latinLnBrk="1"/>
                      <a:endParaRPr lang="en-US" altLang="ko-KR" sz="12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54641" y="1776548"/>
            <a:ext cx="9389134" cy="4520395"/>
            <a:chOff x="191005" y="1776136"/>
            <a:chExt cx="7042767" cy="4519349"/>
          </a:xfrm>
        </p:grpSpPr>
        <p:sp>
          <p:nvSpPr>
            <p:cNvPr id="7" name="직사각형 6"/>
            <p:cNvSpPr/>
            <p:nvPr/>
          </p:nvSpPr>
          <p:spPr>
            <a:xfrm>
              <a:off x="191006" y="1776136"/>
              <a:ext cx="6930977" cy="451934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91005" y="1776137"/>
              <a:ext cx="6953494" cy="8939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43819" y="1941174"/>
              <a:ext cx="809283" cy="297979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신사장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5948187" y="1896910"/>
              <a:ext cx="391265" cy="32619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1200" kern="0" dirty="0">
                <a:solidFill>
                  <a:srgbClr val="FF0000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283557" y="2123778"/>
              <a:ext cx="894320" cy="198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포인트 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: 2220P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612818" y="1776137"/>
              <a:ext cx="1531681" cy="6952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69896" y="4904916"/>
              <a:ext cx="3096762" cy="119191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en-US" altLang="ko-KR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  <a:p>
              <a:pPr algn="ctr" defTabSz="1088502" latinLnBrk="0">
                <a:defRPr/>
              </a:pPr>
              <a:endParaRPr lang="ko-KR" altLang="en-US" sz="2100" kern="0" dirty="0">
                <a:solidFill>
                  <a:srgbClr val="4472C4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91005" y="2521085"/>
              <a:ext cx="6953494" cy="297979"/>
            </a:xfrm>
            <a:prstGeom prst="round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 rot="10800000">
              <a:off x="6743659" y="2074399"/>
              <a:ext cx="50814" cy="31532"/>
            </a:xfrm>
            <a:prstGeom prst="triangl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  <a:scene3d>
              <a:camera prst="orthographicFront">
                <a:rot lat="30000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695495" y="2322432"/>
              <a:ext cx="1426486" cy="14899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088502" latinLnBrk="0"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검색어를 입력하세요</a:t>
              </a:r>
              <a:r>
                <a:rPr lang="en-US" altLang="ko-KR" sz="1000" kern="0" dirty="0">
                  <a:solidFill>
                    <a:prstClr val="black"/>
                  </a:solidFill>
                  <a:latin typeface="맑은 고딕" panose="020F0502020204030204"/>
                  <a:ea typeface="맑은 고딕"/>
                </a:rPr>
                <a:t>.</a:t>
              </a:r>
              <a:endParaRPr lang="ko-KR" altLang="en-US" sz="1000" kern="0" dirty="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17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08" y="1878838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53724" y="3261652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1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55773" y="346030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2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55773" y="3658957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3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46901" y="385761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4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46901" y="4056263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5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46901" y="4254915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6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46901" y="4453569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7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46901" y="4652221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8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246901" y="4850874"/>
              <a:ext cx="160860" cy="148990"/>
            </a:xfrm>
            <a:prstGeom prst="round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r>
                <a:rPr lang="en-US" altLang="ko-KR" sz="1300" kern="0" dirty="0">
                  <a:solidFill>
                    <a:prstClr val="white"/>
                  </a:solidFill>
                  <a:latin typeface="맑은 고딕" panose="020F0502020204030204"/>
                  <a:ea typeface="맑은 고딕"/>
                </a:rPr>
                <a:t>9</a:t>
              </a:r>
              <a:endParaRPr lang="ko-KR" altLang="en-US" sz="13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97829" y="3067379"/>
              <a:ext cx="1222865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358691" y="2878551"/>
              <a:ext cx="894320" cy="27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88502" latinLnBrk="0">
                <a:defRPr/>
              </a:pPr>
              <a:r>
                <a:rPr lang="ko-KR" altLang="en-US" sz="1200" kern="0" dirty="0">
                  <a:solidFill>
                    <a:prstClr val="black"/>
                  </a:solidFill>
                </a:rPr>
                <a:t>검색순위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3004" y="2552616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추천영화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13218" y="254914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너의 리뷰는</a:t>
              </a:r>
              <a:r>
                <a:rPr lang="en-US" altLang="ko-KR" sz="1400" kern="0" dirty="0">
                  <a:solidFill>
                    <a:prstClr val="white"/>
                  </a:solidFill>
                </a:rPr>
                <a:t>?</a:t>
              </a:r>
              <a:endParaRPr lang="ko-KR" altLang="en-US" sz="1400" kern="0" dirty="0">
                <a:solidFill>
                  <a:prstClr val="white"/>
                </a:solidFill>
              </a:endParaRPr>
            </a:p>
          </p:txBody>
        </p:sp>
        <p:pic>
          <p:nvPicPr>
            <p:cNvPr id="31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034" y="2572033"/>
              <a:ext cx="222134" cy="19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142908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영화 관련 정보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40283" y="2551669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포인트 상점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4077" y="2554980"/>
              <a:ext cx="1519695" cy="307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502" latinLnBrk="0"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</a:rPr>
                <a:t>주변 상영관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97829" y="2868727"/>
              <a:ext cx="1222865" cy="2483159"/>
            </a:xfrm>
            <a:prstGeom prst="roundRect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4047759" y="3588842"/>
              <a:ext cx="111790" cy="74495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088502" latinLnBrk="0">
                <a:defRPr/>
              </a:pPr>
              <a:endParaRPr lang="ko-KR" altLang="en-US" sz="2100" kern="0" dirty="0"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pic>
          <p:nvPicPr>
            <p:cNvPr id="37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17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452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219" y="5988748"/>
              <a:ext cx="279444" cy="21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9711589" y="4489785"/>
            <a:ext cx="2207958" cy="158724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200" dirty="0"/>
              <a:t>Checkbox(</a:t>
            </a:r>
            <a:r>
              <a:rPr lang="ko-KR" altLang="en-US" sz="1200" dirty="0" err="1"/>
              <a:t>글선택</a:t>
            </a:r>
            <a:r>
              <a:rPr lang="en-US" altLang="ko-KR" sz="1200" dirty="0"/>
              <a:t>) :</a:t>
            </a:r>
            <a:r>
              <a:rPr lang="ko-KR" altLang="en-US" sz="1200" dirty="0"/>
              <a:t>글 목록 선택</a:t>
            </a:r>
            <a:r>
              <a:rPr lang="en-US" altLang="ko-KR" sz="1200" dirty="0"/>
              <a:t> </a:t>
            </a:r>
          </a:p>
          <a:p>
            <a:r>
              <a:rPr lang="en-US" altLang="ko-KR" sz="1200" dirty="0"/>
              <a:t>Button(Y) : </a:t>
            </a:r>
            <a:r>
              <a:rPr lang="ko-KR" altLang="en-US" sz="1200" dirty="0"/>
              <a:t>글을 삭제한다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Button(N) : </a:t>
            </a:r>
            <a:r>
              <a:rPr lang="ko-KR" altLang="en-US" sz="1200" dirty="0"/>
              <a:t>삭제를 취소    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&gt;&gt; </a:t>
            </a:r>
            <a:r>
              <a:rPr lang="ko-KR" altLang="en-US" sz="1200" dirty="0"/>
              <a:t>삭제할 대상이 본인인지 혹은 관리자인지 확인 후 그렇지 않다면 </a:t>
            </a:r>
            <a:r>
              <a:rPr lang="ko-KR" altLang="en-US" sz="1200" dirty="0" err="1"/>
              <a:t>경고창</a:t>
            </a:r>
            <a:r>
              <a:rPr lang="ko-KR" altLang="en-US" sz="1200" dirty="0"/>
              <a:t> 표시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4328" y="2397482"/>
            <a:ext cx="223550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29135"/>
              </p:ext>
            </p:extLst>
          </p:nvPr>
        </p:nvGraphicFramePr>
        <p:xfrm>
          <a:off x="2735270" y="3200755"/>
          <a:ext cx="5902505" cy="2246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301"/>
                <a:gridCol w="2092482"/>
                <a:gridCol w="1102161"/>
                <a:gridCol w="1409311"/>
                <a:gridCol w="590250"/>
              </a:tblGrid>
              <a:tr h="335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번호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제목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작성자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날짜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조회수</a:t>
                      </a:r>
                      <a:endParaRPr lang="ko-KR" altLang="en-US" sz="8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할인정보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2018.07.18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너의 이름은</a:t>
                      </a:r>
                      <a:r>
                        <a:rPr lang="en-US" altLang="ko-KR" sz="900" dirty="0" smtClean="0"/>
                        <a:t>?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2018.07.12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34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클레멘타인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2018.07.06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귀찮네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신사장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2018.07.02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100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…..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관리자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2018.06.02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55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….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나모랜드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2018.06.12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  <a:tr h="272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 smtClean="0"/>
                        <a:t>…..</a:t>
                      </a:r>
                      <a:endParaRPr lang="ko-KR" altLang="en-US" sz="900" b="1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신사장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2018.06.18</a:t>
                      </a:r>
                      <a:endParaRPr lang="ko-KR" altLang="en-US" sz="900" dirty="0" smtClean="0"/>
                    </a:p>
                  </a:txBody>
                  <a:tcPr marL="121904" marR="121904" marT="45731" marB="4573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121904" marR="121904" marT="45731" marB="45731"/>
                </a:tc>
              </a:tr>
            </a:tbl>
          </a:graphicData>
        </a:graphic>
      </p:graphicFrame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289" y="3613094"/>
            <a:ext cx="165079" cy="123854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pic>
        <p:nvPicPr>
          <p:cNvPr id="44" name="Picture 8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69" y="3891515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50" y="4151057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307" y="4430782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77" y="4683937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23" y="4985777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4324482" y="5882141"/>
            <a:ext cx="3129862" cy="263801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&lt;</a:t>
            </a:r>
            <a:r>
              <a:rPr lang="ko-KR" altLang="en-US" sz="1000" dirty="0">
                <a:latin typeface="+mn-ea"/>
              </a:rPr>
              <a:t>첫 페이지 </a:t>
            </a:r>
            <a:r>
              <a:rPr lang="en-US" altLang="ko-KR" sz="1000" dirty="0">
                <a:latin typeface="+mn-ea"/>
              </a:rPr>
              <a:t>l 1 l 2 l </a:t>
            </a:r>
            <a:r>
              <a:rPr lang="ko-KR" altLang="en-US" sz="1000" dirty="0">
                <a:latin typeface="+mn-ea"/>
              </a:rPr>
              <a:t>끝 페이지</a:t>
            </a:r>
            <a:r>
              <a:rPr lang="en-US" altLang="ko-KR" sz="1000" dirty="0">
                <a:latin typeface="+mn-ea"/>
              </a:rPr>
              <a:t>&gt;</a:t>
            </a:r>
            <a:endParaRPr lang="ko-KR" altLang="en-US" sz="1000" dirty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59319" y="5486885"/>
            <a:ext cx="643019" cy="27919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100" dirty="0"/>
              <a:t>글쓰기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67114" y="5488884"/>
            <a:ext cx="643019" cy="27919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100" dirty="0" err="1"/>
              <a:t>글삭제</a:t>
            </a:r>
            <a:endParaRPr lang="ko-KR" altLang="en-US" sz="1100" dirty="0"/>
          </a:p>
        </p:txBody>
      </p:sp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988" y="3334522"/>
            <a:ext cx="165079" cy="12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300876" y="2879218"/>
            <a:ext cx="2023606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영화 관련 정보</a:t>
            </a:r>
            <a:r>
              <a:rPr lang="en-US" altLang="ko-KR" sz="1400" b="1" dirty="0">
                <a:solidFill>
                  <a:schemeClr val="accent2"/>
                </a:solidFill>
              </a:rPr>
              <a:t>?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글 삭제</a:t>
            </a:r>
            <a:endParaRPr lang="en-US" altLang="ko-KR" dirty="0" smtClean="0"/>
          </a:p>
        </p:txBody>
      </p:sp>
      <p:sp>
        <p:nvSpPr>
          <p:cNvPr id="67" name="직사각형 66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563623" y="3458376"/>
            <a:ext cx="4366304" cy="144767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3763311" y="3760213"/>
            <a:ext cx="3787531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dirty="0" smtClean="0"/>
              <a:t>글을 삭제 하시겠습니까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4189998" y="4330412"/>
            <a:ext cx="1280828" cy="3973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6052923" y="4330412"/>
            <a:ext cx="1280828" cy="3973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022641" y="2766899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33776" y="3426827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60020" y="3474918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72190" y="4265062"/>
            <a:ext cx="406583" cy="479245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-2686175" y="1751359"/>
            <a:ext cx="8959830" cy="6171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850" tIns="54425" rIns="108850" bIns="54425" rtlCol="0" anchor="ctr"/>
          <a:lstStyle/>
          <a:p>
            <a:pPr algn="ctr" defTabSz="1088502" latinLnBrk="0">
              <a:defRPr/>
            </a:pPr>
            <a:r>
              <a:rPr lang="ko-KR" altLang="en-US" sz="3300" kern="0" dirty="0">
                <a:solidFill>
                  <a:prstClr val="black"/>
                </a:solidFill>
                <a:latin typeface="한컴 쿨재즈 M" panose="02020603020101020101" pitchFamily="18" charset="-127"/>
                <a:ea typeface="한컴 쿨재즈 M" panose="02020603020101020101" pitchFamily="18" charset="-127"/>
              </a:rPr>
              <a:t>너의</a:t>
            </a:r>
            <a:r>
              <a:rPr lang="ko-KR" altLang="en-US" sz="3300" kern="0" dirty="0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 </a:t>
            </a:r>
            <a:r>
              <a:rPr lang="ko-KR" altLang="en-US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영화는</a:t>
            </a:r>
            <a:r>
              <a:rPr lang="en-US" altLang="ko-KR" sz="3300" kern="0" dirty="0">
                <a:solidFill>
                  <a:prstClr val="black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rPr>
              <a:t>?</a:t>
            </a:r>
            <a:endParaRPr lang="ko-KR" altLang="en-US" sz="3300" kern="0" dirty="0">
              <a:solidFill>
                <a:prstClr val="black"/>
              </a:solidFill>
              <a:latin typeface="한컴 쿨재즈 L" panose="02020603020101020101" pitchFamily="18" charset="-127"/>
              <a:ea typeface="한컴 쿨재즈 L" panose="02020603020101020101" pitchFamily="18" charset="-127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690066" y="3659804"/>
            <a:ext cx="7021523" cy="99137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5039227" y="4567588"/>
            <a:ext cx="4721000" cy="4801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71" idx="3"/>
          </p:cNvCxnSpPr>
          <p:nvPr/>
        </p:nvCxnSpPr>
        <p:spPr>
          <a:xfrm>
            <a:off x="7333751" y="4529111"/>
            <a:ext cx="2426476" cy="6288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99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구</a:t>
            </a:r>
            <a:r>
              <a:rPr lang="ko-KR" altLang="en-US" dirty="0">
                <a:solidFill>
                  <a:prstClr val="white"/>
                </a:solidFill>
              </a:rPr>
              <a:t>매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361837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PointList.jsp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aseline="0" dirty="0" smtClean="0"/>
                        <a:t>회원메뉴 보기</a:t>
                      </a:r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1.button(</a:t>
                      </a:r>
                      <a:r>
                        <a:rPr lang="ko-KR" altLang="en-US" sz="1000" dirty="0" smtClean="0"/>
                        <a:t>장바구니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장바구니 페이지로 이동한다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000" dirty="0" smtClean="0"/>
                        <a:t>2.button(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상세보기 페이지로 이동한다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000" dirty="0" smtClean="0"/>
                        <a:t>.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 descr="C:\Users\USER\Desktop\하..시발\UI 캡쳐본\구매화면 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45" y="2073622"/>
            <a:ext cx="8927899" cy="37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8591159" y="3717893"/>
            <a:ext cx="1151978" cy="9100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167148" y="2637523"/>
            <a:ext cx="575989" cy="1656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3311" y="213335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9087" y="2637522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9087" y="309638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7166" y="213335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17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구매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상세보기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661365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PointProduct.jsp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aseline="0" dirty="0" smtClean="0"/>
                        <a:t>상품 보기 팝업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5. </a:t>
                      </a:r>
                      <a:r>
                        <a:rPr lang="ko-KR" altLang="en-US" sz="1000" baseline="0" dirty="0" smtClean="0"/>
                        <a:t>기능 수행 버튼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이름 출력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가격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가격</a:t>
                      </a:r>
                      <a:r>
                        <a:rPr lang="ko-KR" altLang="en-US" sz="1000" baseline="0" dirty="0" smtClean="0"/>
                        <a:t> 출력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재고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재고 출력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구매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err="1" smtClean="0"/>
                        <a:t>등록시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추가되어 상품구매화면 </a:t>
                      </a:r>
                      <a:r>
                        <a:rPr lang="ko-KR" altLang="en-US" sz="1000" dirty="0" err="1" smtClean="0"/>
                        <a:t>새로고침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팝업 종료</a:t>
                      </a:r>
                      <a:endParaRPr lang="en-US" altLang="ko-KR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8" y="1824340"/>
            <a:ext cx="9407821" cy="443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07258" y="1629177"/>
            <a:ext cx="4319918" cy="446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21998" y="4654214"/>
            <a:ext cx="2399954" cy="371523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700" dirty="0"/>
              <a:t>  </a:t>
            </a:r>
            <a:endParaRPr lang="ko-KR" altLang="en-US" sz="1700" dirty="0"/>
          </a:p>
        </p:txBody>
      </p:sp>
      <p:sp>
        <p:nvSpPr>
          <p:cNvPr id="18" name="TextBox 17"/>
          <p:cNvSpPr txBox="1"/>
          <p:nvPr/>
        </p:nvSpPr>
        <p:spPr>
          <a:xfrm>
            <a:off x="7433114" y="1701202"/>
            <a:ext cx="294059" cy="294579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200" dirty="0"/>
              <a:t>x</a:t>
            </a:r>
            <a:endParaRPr lang="ko-KR" altLang="en-US" sz="12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11359" y="5806608"/>
            <a:ext cx="659837" cy="21607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/>
              <a:t>구</a:t>
            </a:r>
            <a:r>
              <a:rPr lang="ko-KR" altLang="en-US" sz="1200" dirty="0"/>
              <a:t>매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24117" y="5806608"/>
            <a:ext cx="659837" cy="21607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/>
              <a:t>취소</a:t>
            </a:r>
            <a:endParaRPr lang="en-US" altLang="ko-KR" sz="1200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5531368" y="4294090"/>
            <a:ext cx="4175730" cy="5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5807212" y="4438140"/>
            <a:ext cx="3899886" cy="797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423219" y="4551114"/>
            <a:ext cx="4319918" cy="1085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514605" y="4870288"/>
            <a:ext cx="3228532" cy="920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/>
          <p:cNvCxnSpPr>
            <a:stCxn id="21" idx="3"/>
          </p:cNvCxnSpPr>
          <p:nvPr/>
        </p:nvCxnSpPr>
        <p:spPr>
          <a:xfrm flipV="1">
            <a:off x="7383954" y="5307240"/>
            <a:ext cx="2323144" cy="6074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599254" y="4798263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상품이름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99254" y="5138637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상품가격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99254" y="5498760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상품재고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62482" y="4798263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팝콘세트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62482" y="5138637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8000P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62482" y="5498760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85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46" y="1977717"/>
            <a:ext cx="4105832" cy="21723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27313" y="198000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7303" y="2565498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9087" y="2988352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30001" y="1701202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67216" y="570498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63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구매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상세보기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74435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PointProduct.jsp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aseline="0" dirty="0" smtClean="0"/>
                        <a:t>상품 보기 팝업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5. </a:t>
                      </a:r>
                      <a:r>
                        <a:rPr lang="ko-KR" altLang="en-US" sz="1000" baseline="0" dirty="0" smtClean="0"/>
                        <a:t>기능 수행 버튼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이름 출력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가격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가격</a:t>
                      </a:r>
                      <a:r>
                        <a:rPr lang="ko-KR" altLang="en-US" sz="1000" baseline="0" dirty="0" smtClean="0"/>
                        <a:t> 출력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재고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재고 출력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구매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err="1" smtClean="0"/>
                        <a:t>등록시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추가되어 상품구매화면 </a:t>
                      </a:r>
                      <a:r>
                        <a:rPr lang="ko-KR" altLang="en-US" sz="1000" dirty="0" err="1" smtClean="0"/>
                        <a:t>새로고침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팝업 종료</a:t>
                      </a:r>
                      <a:endParaRPr lang="en-US" altLang="ko-KR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8" y="1824340"/>
            <a:ext cx="9407821" cy="443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15264" y="3573843"/>
            <a:ext cx="4319916" cy="1049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21998" y="4654214"/>
            <a:ext cx="2399954" cy="371523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700" dirty="0"/>
              <a:t>  </a:t>
            </a:r>
            <a:endParaRPr lang="ko-KR" altLang="en-US" sz="1700" dirty="0"/>
          </a:p>
        </p:txBody>
      </p:sp>
      <p:sp>
        <p:nvSpPr>
          <p:cNvPr id="18" name="TextBox 17"/>
          <p:cNvSpPr txBox="1"/>
          <p:nvPr/>
        </p:nvSpPr>
        <p:spPr>
          <a:xfrm>
            <a:off x="7241121" y="3573844"/>
            <a:ext cx="294059" cy="294579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200" dirty="0"/>
              <a:t>x</a:t>
            </a:r>
            <a:endParaRPr lang="ko-KR" altLang="en-US" sz="12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750482" y="4005991"/>
            <a:ext cx="3400707" cy="21607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/>
              <a:t>구매 완료 되었습니다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7313" y="198000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7303" y="2565498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9087" y="2988352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30001" y="1701202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2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장바구니 담기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332907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PointList.jsp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aseline="0" dirty="0" smtClean="0"/>
                        <a:t>회원메뉴 보기</a:t>
                      </a:r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1.button(</a:t>
                      </a:r>
                      <a:r>
                        <a:rPr lang="ko-KR" altLang="en-US" sz="1000" dirty="0" smtClean="0"/>
                        <a:t>장바구니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장바구니 페이지로 이동한다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 descr="C:\Users\USER\Desktop\하..시발\UI 캡쳐본\구매화면 수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45" y="2073622"/>
            <a:ext cx="8927899" cy="37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연결선 29"/>
          <p:cNvCxnSpPr/>
          <p:nvPr/>
        </p:nvCxnSpPr>
        <p:spPr>
          <a:xfrm>
            <a:off x="8837332" y="2709547"/>
            <a:ext cx="905805" cy="158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3311" y="213335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9087" y="2637522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9087" y="309638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7166" y="213335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 rot="12863938">
            <a:off x="8869615" y="2609003"/>
            <a:ext cx="271207" cy="148727"/>
          </a:xfrm>
          <a:prstGeom prst="rightArrow">
            <a:avLst>
              <a:gd name="adj1" fmla="val 40620"/>
              <a:gd name="adj2" fmla="val 1108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8399162" y="2528949"/>
            <a:ext cx="438170" cy="1805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9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장바구니 담기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구매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802713"/>
              </p:ext>
            </p:extLst>
          </p:nvPr>
        </p:nvGraphicFramePr>
        <p:xfrm>
          <a:off x="143322" y="1269055"/>
          <a:ext cx="11903769" cy="53340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598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PointBasket.jsp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1000997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aseline="0" dirty="0" smtClean="0"/>
                        <a:t>회원메뉴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5. </a:t>
                      </a:r>
                      <a:r>
                        <a:rPr lang="ko-KR" altLang="en-US" sz="1000" baseline="0" dirty="0" smtClean="0"/>
                        <a:t>장바구니 </a:t>
                      </a:r>
                      <a:r>
                        <a:rPr lang="ko-KR" altLang="en-US" sz="1000" baseline="0" dirty="0" err="1" smtClean="0"/>
                        <a:t>팝업창</a:t>
                      </a:r>
                      <a:r>
                        <a:rPr lang="ko-KR" altLang="en-US" sz="1000" baseline="0" dirty="0" smtClean="0"/>
                        <a:t> 보기</a:t>
                      </a:r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329260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장바구니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이름 출력</a:t>
                      </a:r>
                      <a:endParaRPr lang="en-US" altLang="ko-KR" sz="100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가격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en-US" altLang="ko-KR" sz="1000" baseline="0" dirty="0" smtClean="0"/>
                        <a:t> : </a:t>
                      </a:r>
                      <a:r>
                        <a:rPr lang="ko-KR" altLang="en-US" sz="1000" baseline="0" dirty="0" smtClean="0"/>
                        <a:t>상품 포인트 출력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합계 가격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en-US" altLang="ko-KR" sz="1000" baseline="0" dirty="0" smtClean="0"/>
                        <a:t> : </a:t>
                      </a:r>
                      <a:r>
                        <a:rPr lang="ko-KR" altLang="en-US" sz="1000" baseline="0" dirty="0" smtClean="0"/>
                        <a:t>상품 포인트 합계 출력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000" baseline="0" dirty="0" smtClean="0"/>
                        <a:t>Text(</a:t>
                      </a:r>
                      <a:r>
                        <a:rPr lang="ko-KR" altLang="en-US" sz="1000" baseline="0" dirty="0" smtClean="0"/>
                        <a:t>제목</a:t>
                      </a:r>
                      <a:r>
                        <a:rPr lang="en-US" altLang="ko-KR" sz="1000" baseline="0" dirty="0" smtClean="0"/>
                        <a:t>) : </a:t>
                      </a:r>
                      <a:r>
                        <a:rPr lang="ko-KR" altLang="en-US" sz="1000" baseline="0" dirty="0" smtClean="0"/>
                        <a:t>상품 제목 출력</a:t>
                      </a:r>
                      <a:endParaRPr lang="en-US" altLang="ko-KR" sz="100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000" dirty="0" err="1" smtClean="0"/>
                        <a:t>CheckBox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체크박스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상품 선택</a:t>
                      </a:r>
                      <a:endParaRPr lang="en-US" altLang="ko-KR" sz="100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000" dirty="0" err="1" smtClean="0"/>
                        <a:t>Botton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좌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우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상품 수량 선택</a:t>
                      </a:r>
                      <a:endParaRPr lang="en-US" altLang="ko-KR" sz="100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000" dirty="0" err="1" smtClean="0"/>
                        <a:t>Botton</a:t>
                      </a:r>
                      <a:r>
                        <a:rPr lang="en-US" altLang="ko-KR" sz="1000" dirty="0" smtClean="0"/>
                        <a:t>(X) : </a:t>
                      </a:r>
                      <a:r>
                        <a:rPr lang="ko-KR" altLang="en-US" sz="1000" dirty="0" smtClean="0"/>
                        <a:t>상품 선택 삭제</a:t>
                      </a:r>
                      <a:endParaRPr lang="en-US" altLang="ko-KR" sz="100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000" dirty="0" err="1" smtClean="0"/>
                        <a:t>Botton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구매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상품 구매하기</a:t>
                      </a:r>
                      <a:endParaRPr lang="en-US" altLang="ko-KR" sz="100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000" dirty="0" err="1" smtClean="0"/>
                        <a:t>Botton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팝업끄기</a:t>
                      </a:r>
                      <a:endParaRPr lang="en-US" altLang="ko-KR" sz="100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 descr="C:\Users\USER\Desktop\하..시발\UI 캡쳐본\장바구니 시발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16" y="2184950"/>
            <a:ext cx="9119826" cy="383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7313" y="2268105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3302" y="2781572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9300" y="3141695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07166" y="248417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3265" y="248417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H="1" flipV="1">
            <a:off x="4895231" y="2701296"/>
            <a:ext cx="5039903" cy="6407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751232" y="3141696"/>
            <a:ext cx="5183901" cy="488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463238" y="2966281"/>
            <a:ext cx="5279899" cy="13278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4655234" y="3957538"/>
            <a:ext cx="5087903" cy="1632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407258" y="3285745"/>
            <a:ext cx="6335879" cy="12964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711214" y="3021691"/>
            <a:ext cx="4031923" cy="18485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903210" y="2966281"/>
            <a:ext cx="3935925" cy="2192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연결선 2047"/>
          <p:cNvCxnSpPr/>
          <p:nvPr/>
        </p:nvCxnSpPr>
        <p:spPr>
          <a:xfrm>
            <a:off x="6383201" y="5662559"/>
            <a:ext cx="3551932" cy="3065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직선 연결선 2050"/>
          <p:cNvCxnSpPr/>
          <p:nvPr/>
        </p:nvCxnSpPr>
        <p:spPr>
          <a:xfrm flipV="1">
            <a:off x="5903210" y="5482497"/>
            <a:ext cx="3935925" cy="1080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1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장바구니 담기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삭제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22838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PointBasket.jsp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aseline="0" dirty="0" smtClean="0"/>
                        <a:t>회원메뉴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5. </a:t>
                      </a:r>
                      <a:r>
                        <a:rPr lang="ko-KR" altLang="en-US" sz="1000" baseline="0" dirty="0" smtClean="0"/>
                        <a:t>장바구니 </a:t>
                      </a:r>
                      <a:r>
                        <a:rPr lang="ko-KR" altLang="en-US" sz="1000" baseline="0" dirty="0" err="1" smtClean="0"/>
                        <a:t>팝업창</a:t>
                      </a:r>
                      <a:r>
                        <a:rPr lang="ko-KR" altLang="en-US" sz="1000" baseline="0" dirty="0" smtClean="0"/>
                        <a:t>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6. </a:t>
                      </a:r>
                      <a:r>
                        <a:rPr lang="ko-KR" altLang="en-US" sz="1000" baseline="0" dirty="0" smtClean="0"/>
                        <a:t>경고 </a:t>
                      </a:r>
                      <a:r>
                        <a:rPr lang="ko-KR" altLang="en-US" sz="1000" baseline="0" dirty="0" err="1" smtClean="0"/>
                        <a:t>팝업창</a:t>
                      </a:r>
                      <a:r>
                        <a:rPr lang="ko-KR" altLang="en-US" sz="1000" baseline="0" dirty="0" smtClean="0"/>
                        <a:t>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1.button(</a:t>
                      </a:r>
                      <a:r>
                        <a:rPr lang="ko-KR" altLang="en-US" sz="1000" dirty="0" smtClean="0"/>
                        <a:t>확인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구매를 완료한다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2.Button(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장바구니에서 상품구매를 취소한다</a:t>
                      </a:r>
                      <a:r>
                        <a:rPr lang="en-US" altLang="ko-KR" sz="1000" baseline="0" dirty="0" smtClean="0"/>
                        <a:t>.</a:t>
                      </a:r>
                      <a:endParaRPr lang="en-US" altLang="ko-KR" sz="100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 descr="C:\Users\USER\Desktop\하..시발\UI 캡쳐본\상품 삭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18" y="1989301"/>
            <a:ext cx="9273299" cy="39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3311" y="213335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9087" y="2637522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9087" y="309638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7166" y="213335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5262" y="2327489"/>
            <a:ext cx="391348" cy="463856"/>
          </a:xfrm>
          <a:prstGeom prst="rect">
            <a:avLst/>
          </a:prstGeom>
        </p:spPr>
        <p:txBody>
          <a:bodyPr wrap="none" lIns="108850" tIns="54425" rIns="108850" bIns="54425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87248" y="3281097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423219" y="3789917"/>
            <a:ext cx="4511914" cy="5041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095206" y="3789918"/>
            <a:ext cx="3743929" cy="7922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8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187" y="2609064"/>
            <a:ext cx="10514231" cy="1325870"/>
          </a:xfrm>
        </p:spPr>
        <p:txBody>
          <a:bodyPr>
            <a:normAutofit/>
          </a:bodyPr>
          <a:lstStyle/>
          <a:p>
            <a:pPr algn="ctr"/>
            <a:r>
              <a:rPr lang="en-US" altLang="ko-KR" sz="7400" dirty="0">
                <a:solidFill>
                  <a:schemeClr val="bg1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2. </a:t>
            </a:r>
            <a:r>
              <a:rPr lang="ko-KR" altLang="en-US" sz="7400" dirty="0">
                <a:solidFill>
                  <a:schemeClr val="bg1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관 리 자</a:t>
            </a:r>
          </a:p>
        </p:txBody>
      </p:sp>
    </p:spTree>
    <p:extLst>
      <p:ext uri="{BB962C8B-B14F-4D97-AF65-F5344CB8AC3E}">
        <p14:creationId xmlns:p14="http://schemas.microsoft.com/office/powerpoint/2010/main" val="282264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smtClean="0"/>
              <a:t>레이아</a:t>
            </a:r>
            <a:r>
              <a:rPr lang="ko-KR" altLang="en-US" dirty="0"/>
              <a:t>웃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35316" y="1341080"/>
            <a:ext cx="11423782" cy="5113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679291" y="1962740"/>
            <a:ext cx="9023828" cy="41054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679291" y="5302435"/>
            <a:ext cx="90238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33213" y="3543548"/>
            <a:ext cx="3071941" cy="472314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en-US" altLang="ko-KR" dirty="0" smtClean="0"/>
              <a:t>Content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25205" y="5446485"/>
            <a:ext cx="3071941" cy="472314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pPr algn="ctr"/>
            <a:r>
              <a:rPr lang="en-US" altLang="ko-KR" dirty="0" smtClean="0"/>
              <a:t>Footer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03302" y="1557153"/>
            <a:ext cx="383993" cy="216074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05972" y="1542059"/>
            <a:ext cx="2303956" cy="31842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ko-KR" altLang="en-US" sz="1300" dirty="0"/>
              <a:t>메 인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4109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회원정보 리스트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018773"/>
              </p:ext>
            </p:extLst>
          </p:nvPr>
        </p:nvGraphicFramePr>
        <p:xfrm>
          <a:off x="143322" y="1341079"/>
          <a:ext cx="11903769" cy="5358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memberListForm.jsp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en-US" altLang="ko-KR" sz="1000" dirty="0" smtClean="0"/>
                    </a:p>
                    <a:p>
                      <a:pPr marL="0" indent="0" algn="l" latinLnBrk="1">
                        <a:buNone/>
                      </a:pPr>
                      <a:endParaRPr lang="en-US" altLang="ko-KR" sz="100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err="1" smtClean="0"/>
                        <a:t>게시글</a:t>
                      </a:r>
                      <a:r>
                        <a:rPr lang="ko-KR" altLang="en-US" sz="1000" baseline="0" dirty="0" smtClean="0"/>
                        <a:t> 목록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err="1" smtClean="0"/>
                        <a:t>게시글</a:t>
                      </a:r>
                      <a:r>
                        <a:rPr lang="ko-KR" altLang="en-US" sz="1000" baseline="0" dirty="0" smtClean="0"/>
                        <a:t> 선택 박스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검색 조건 및 검색 창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기능 실행 버튼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페이지</a:t>
                      </a:r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377991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checkbox(</a:t>
                      </a:r>
                      <a:r>
                        <a:rPr lang="ko-KR" altLang="en-US" sz="1000" dirty="0" err="1" smtClean="0"/>
                        <a:t>글선택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글 목록 선택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삭제사용 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회원아이디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출력 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회원닉네임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출력 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err="1" smtClean="0"/>
                        <a:t>회원이메일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출력 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회원성별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회원생년월일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회원비밀번호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submit(</a:t>
                      </a:r>
                      <a:r>
                        <a:rPr lang="ko-KR" altLang="en-US" sz="1000" dirty="0" smtClean="0"/>
                        <a:t>회원아이디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검색조건 선택 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검색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입력 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검색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검색 실행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-&gt;</a:t>
                      </a:r>
                      <a:r>
                        <a:rPr lang="ko-KR" altLang="en-US" sz="1000" dirty="0" smtClean="0"/>
                        <a:t>아무것도 입력하지 않고 검색을 누르면 예외처리를 한다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686151"/>
              </p:ext>
            </p:extLst>
          </p:nvPr>
        </p:nvGraphicFramePr>
        <p:xfrm>
          <a:off x="1487294" y="2379834"/>
          <a:ext cx="7391862" cy="2880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1977"/>
                <a:gridCol w="1231977"/>
                <a:gridCol w="1231977"/>
                <a:gridCol w="1231977"/>
                <a:gridCol w="1231977"/>
                <a:gridCol w="1231977"/>
              </a:tblGrid>
              <a:tr h="360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회원아이디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회원닉네임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이메일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성별 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생년월일</a:t>
                      </a: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비밀번호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Fire</a:t>
                      </a: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불꽃파워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fire@***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남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1994.00.00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fff111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391296" y="2839456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391296" y="3233495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91296" y="2494194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91296" y="3554368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91296" y="3910298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91296" y="4260895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91296" y="4621018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91296" y="5015057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76474" y="5483337"/>
            <a:ext cx="1112699" cy="309968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300" dirty="0"/>
              <a:t>회원 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58682" y="5471908"/>
            <a:ext cx="1857292" cy="26167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27934" y="5462066"/>
            <a:ext cx="553251" cy="309968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300" dirty="0"/>
              <a:t>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44262" y="5870000"/>
            <a:ext cx="2565020" cy="309968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첫 페이지 </a:t>
            </a:r>
            <a:r>
              <a:rPr lang="en-US" altLang="ko-KR" sz="1300" dirty="0"/>
              <a:t>| 1 | 2 | </a:t>
            </a:r>
            <a:r>
              <a:rPr lang="ko-KR" altLang="en-US" sz="1300" dirty="0"/>
              <a:t>끝 페이지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sp>
        <p:nvSpPr>
          <p:cNvPr id="20" name="TextBox 19"/>
          <p:cNvSpPr txBox="1"/>
          <p:nvPr/>
        </p:nvSpPr>
        <p:spPr>
          <a:xfrm>
            <a:off x="2664691" y="2181859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3728" y="2309484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82571" y="5414514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16746" y="5369662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23589" y="5784916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159281" y="2678902"/>
            <a:ext cx="7679854" cy="17260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2159281" y="2997646"/>
            <a:ext cx="7679854" cy="15677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373627" y="2967171"/>
            <a:ext cx="6465509" cy="17590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463238" y="2967171"/>
            <a:ext cx="5375897" cy="19202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916747" y="2967171"/>
            <a:ext cx="3922389" cy="2064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959190" y="2967171"/>
            <a:ext cx="2879945" cy="21912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8303164" y="2997646"/>
            <a:ext cx="1535971" cy="2336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3845534" y="5483338"/>
            <a:ext cx="5993601" cy="710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 flipV="1">
            <a:off x="5519218" y="5678562"/>
            <a:ext cx="4319919" cy="1308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H="1" flipV="1">
            <a:off x="6606380" y="5631129"/>
            <a:ext cx="3232755" cy="3091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37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회원 삭제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49306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UserDeleteForm.jsp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en-US" altLang="ko-KR" sz="1000" dirty="0" smtClean="0"/>
                    </a:p>
                    <a:p>
                      <a:pPr marL="0" indent="0" algn="l" latinLnBrk="1">
                        <a:buNone/>
                      </a:pPr>
                      <a:endParaRPr lang="en-US" altLang="ko-KR" sz="100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err="1" smtClean="0"/>
                        <a:t>게시글</a:t>
                      </a:r>
                      <a:r>
                        <a:rPr lang="ko-KR" altLang="en-US" sz="1000" baseline="0" dirty="0" smtClean="0"/>
                        <a:t> 선택 박스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기능 실행 버튼</a:t>
                      </a:r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checkbox(</a:t>
                      </a:r>
                      <a:r>
                        <a:rPr lang="ko-KR" altLang="en-US" sz="1000" dirty="0" err="1" smtClean="0"/>
                        <a:t>글선택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글 목록 선택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삭제사용 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회원아이디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출력 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회원닉네임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출력 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err="1" smtClean="0"/>
                        <a:t>회원이메일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출력 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회원성별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회원생년월일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회원비밀번호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submit(</a:t>
                      </a:r>
                      <a:r>
                        <a:rPr lang="ko-KR" altLang="en-US" sz="1000" dirty="0" smtClean="0"/>
                        <a:t>회원아이디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검색조건 선택 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삭제 실행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검색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입력 창</a:t>
                      </a:r>
                      <a:endParaRPr lang="en-US" altLang="ko-KR" sz="100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66375"/>
              </p:ext>
            </p:extLst>
          </p:nvPr>
        </p:nvGraphicFramePr>
        <p:xfrm>
          <a:off x="1487294" y="2379834"/>
          <a:ext cx="7391862" cy="288098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31977"/>
                <a:gridCol w="1231977"/>
                <a:gridCol w="1231977"/>
                <a:gridCol w="1231977"/>
                <a:gridCol w="1231977"/>
                <a:gridCol w="1231977"/>
              </a:tblGrid>
              <a:tr h="3601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회원아이디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회원닉네임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이메일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성별 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생년월일</a:t>
                      </a: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비밀번호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Fire</a:t>
                      </a: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불꽃파워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fire@***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남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1994.00.00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fff111</a:t>
                      </a:r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  <a:tr h="360123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121904" marR="121904" marT="45731" marB="45731" anchor="ctr"/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1391296" y="2839456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391296" y="3233495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91296" y="2494194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91296" y="3554368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91296" y="3910298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91296" y="4260895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391296" y="4621018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391296" y="5015057"/>
            <a:ext cx="191996" cy="1440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76474" y="5483337"/>
            <a:ext cx="1112699" cy="309968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300" dirty="0"/>
              <a:t>회원 아이디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158682" y="5471908"/>
            <a:ext cx="1857292" cy="26167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27934" y="5462066"/>
            <a:ext cx="553251" cy="309968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300" dirty="0"/>
              <a:t>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44262" y="5870000"/>
            <a:ext cx="2565020" cy="309968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sz="1300" dirty="0"/>
              <a:t>&lt;</a:t>
            </a:r>
            <a:r>
              <a:rPr lang="ko-KR" altLang="en-US" sz="1300" dirty="0"/>
              <a:t>첫 페이지 </a:t>
            </a:r>
            <a:r>
              <a:rPr lang="en-US" altLang="ko-KR" sz="1300" dirty="0"/>
              <a:t>| 1 | 2 | </a:t>
            </a:r>
            <a:r>
              <a:rPr lang="ko-KR" altLang="en-US" sz="1300" dirty="0"/>
              <a:t>끝 페이지</a:t>
            </a:r>
            <a:r>
              <a:rPr lang="en-US" altLang="ko-KR" sz="1300" dirty="0"/>
              <a:t>&gt;</a:t>
            </a:r>
            <a:endParaRPr lang="ko-KR" altLang="en-US" sz="1300" dirty="0"/>
          </a:p>
        </p:txBody>
      </p:sp>
      <p:sp>
        <p:nvSpPr>
          <p:cNvPr id="21" name="TextBox 20"/>
          <p:cNvSpPr txBox="1"/>
          <p:nvPr/>
        </p:nvSpPr>
        <p:spPr>
          <a:xfrm>
            <a:off x="1063728" y="2309484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92519" y="5354319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816086" y="5483338"/>
            <a:ext cx="974157" cy="28889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7" name="직선 연결선 6"/>
          <p:cNvCxnSpPr>
            <a:stCxn id="10" idx="2"/>
          </p:cNvCxnSpPr>
          <p:nvPr/>
        </p:nvCxnSpPr>
        <p:spPr>
          <a:xfrm>
            <a:off x="1487294" y="2638243"/>
            <a:ext cx="8351841" cy="16226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33" idx="3"/>
          </p:cNvCxnSpPr>
          <p:nvPr/>
        </p:nvCxnSpPr>
        <p:spPr>
          <a:xfrm flipH="1" flipV="1">
            <a:off x="8790242" y="5627786"/>
            <a:ext cx="1048893" cy="1444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회원정보 보기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516211"/>
              </p:ext>
            </p:extLst>
          </p:nvPr>
        </p:nvGraphicFramePr>
        <p:xfrm>
          <a:off x="143320" y="1341078"/>
          <a:ext cx="11903769" cy="529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UserListForm.jsp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20759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dirty="0" smtClean="0"/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endParaRPr lang="en-US" altLang="ko-KR" sz="1000" dirty="0" smtClean="0"/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 smtClean="0"/>
                        <a:t>사이드 메뉴</a:t>
                      </a:r>
                      <a:endParaRPr lang="en-US" altLang="ko-KR" sz="1000" dirty="0" smtClean="0"/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 smtClean="0"/>
                        <a:t>해당 메뉴 제목</a:t>
                      </a:r>
                      <a:endParaRPr lang="en-US" altLang="ko-KR" sz="1000" dirty="0" smtClean="0"/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 smtClean="0"/>
                        <a:t>개인 정보</a:t>
                      </a:r>
                      <a:endParaRPr lang="en-US" altLang="ko-KR" sz="1000" dirty="0" smtClean="0"/>
                    </a:p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000" dirty="0" smtClean="0"/>
                        <a:t>기능 실행 버튼</a:t>
                      </a:r>
                      <a:endParaRPr lang="en-US" altLang="ko-KR" sz="1000" dirty="0" smtClean="0"/>
                    </a:p>
                    <a:p>
                      <a:pPr algn="ctr" latinLnBrk="1"/>
                      <a:endParaRPr lang="en-US" altLang="ko-KR" sz="230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20759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닉네임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성별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비밀번호</a:t>
                      </a:r>
                      <a:endParaRPr lang="en-US" altLang="ko-KR" sz="10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비밀번호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생년월일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수정 창으로 이동</a:t>
                      </a:r>
                      <a:endParaRPr lang="en-US" altLang="ko-KR" sz="100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333197" y="2876545"/>
            <a:ext cx="21947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915" y="2321702"/>
            <a:ext cx="1527876" cy="571578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sz="1300" b="1" dirty="0">
                <a:solidFill>
                  <a:srgbClr val="7030A0"/>
                </a:solidFill>
              </a:rPr>
              <a:t>abou</a:t>
            </a:r>
            <a:r>
              <a:rPr lang="en-US" altLang="ko-KR" sz="1300" b="1" dirty="0">
                <a:solidFill>
                  <a:srgbClr val="0070C0"/>
                </a:solidFill>
              </a:rPr>
              <a:t>t</a:t>
            </a:r>
          </a:p>
          <a:p>
            <a:r>
              <a:rPr lang="ko-KR" altLang="en-US" sz="1700" b="1" dirty="0"/>
              <a:t>회원정보관리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694" y="2958308"/>
            <a:ext cx="2178210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회원정보관리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694" y="3389115"/>
            <a:ext cx="2178210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ko-KR" altLang="en-US" sz="1400" dirty="0"/>
              <a:t>회원정보수정</a:t>
            </a:r>
            <a:endParaRPr lang="en-US" altLang="ko-KR" sz="14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78964" y="3324113"/>
            <a:ext cx="2207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5460" y="3756261"/>
            <a:ext cx="2207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023265" y="2330588"/>
            <a:ext cx="6143883" cy="34768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3226505" y="2856802"/>
            <a:ext cx="4821132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26506" y="2487385"/>
            <a:ext cx="4106960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회원정보보기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266616"/>
              </p:ext>
            </p:extLst>
          </p:nvPr>
        </p:nvGraphicFramePr>
        <p:xfrm>
          <a:off x="3234127" y="3092550"/>
          <a:ext cx="5759890" cy="227128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74124"/>
                <a:gridCol w="4185766"/>
              </a:tblGrid>
              <a:tr h="389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아이디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Fire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</a:tr>
              <a:tr h="376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닉네임 </a:t>
                      </a:r>
                      <a:r>
                        <a:rPr lang="en-US" altLang="ko-KR" sz="1000" dirty="0" smtClean="0"/>
                        <a:t> 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불꽃파워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</a:tr>
              <a:tr h="376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성별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남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</a:tr>
              <a:tr h="376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비밀번호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fff111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</a:tr>
              <a:tr h="376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이메일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fire@***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</a:tr>
              <a:tr h="376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생년월일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1994.00.00</a:t>
                      </a:r>
                      <a:endParaRPr lang="ko-KR" altLang="en-US" sz="1000" dirty="0"/>
                    </a:p>
                  </a:txBody>
                  <a:tcPr marL="121904" marR="121904" marT="45731" marB="45731" anchor="ctr"/>
                </a:tc>
              </a:tr>
            </a:tbl>
          </a:graphicData>
        </a:graphic>
      </p:graphicFrame>
      <p:sp>
        <p:nvSpPr>
          <p:cNvPr id="20" name="모서리가 둥근 직사각형 19"/>
          <p:cNvSpPr/>
          <p:nvPr/>
        </p:nvSpPr>
        <p:spPr>
          <a:xfrm>
            <a:off x="7898245" y="5454697"/>
            <a:ext cx="974157" cy="28889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3132" y="2190866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34519" y="2302676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11482" y="2954695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8687157" y="3324113"/>
            <a:ext cx="1151978" cy="1186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687157" y="3756261"/>
            <a:ext cx="1151978" cy="9699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687157" y="4068996"/>
            <a:ext cx="1151978" cy="8733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8687157" y="4798263"/>
            <a:ext cx="1151978" cy="5761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8687157" y="5198702"/>
            <a:ext cx="1151978" cy="400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687157" y="5599144"/>
            <a:ext cx="1151978" cy="279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8687157" y="4505654"/>
            <a:ext cx="1151978" cy="693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333465" y="5398923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회원정보 수정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81366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UserUpdateForm.jsp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endParaRPr lang="en-US" altLang="ko-KR" sz="1000" dirty="0" smtClean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000" dirty="0" smtClean="0"/>
                    </a:p>
                    <a:p>
                      <a:pPr marL="228600" indent="-228600">
                        <a:buAutoNum type="arabicPeriod"/>
                      </a:pPr>
                      <a:endParaRPr lang="en-US" altLang="ko-KR" sz="10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000" dirty="0" smtClean="0"/>
                        <a:t>사이드 메뉴</a:t>
                      </a:r>
                      <a:endParaRPr lang="en-US" altLang="ko-KR" sz="10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000" baseline="0" dirty="0" smtClean="0"/>
                        <a:t>해당 메뉴 제목</a:t>
                      </a:r>
                      <a:endParaRPr lang="en-US" altLang="ko-KR" sz="10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000" dirty="0" smtClean="0"/>
                        <a:t>입력 창</a:t>
                      </a:r>
                      <a:endParaRPr lang="en-US" altLang="ko-KR" sz="10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000" dirty="0" smtClean="0"/>
                        <a:t>기능 실행 버튼</a:t>
                      </a:r>
                      <a:endParaRPr lang="en-US" altLang="ko-KR" sz="1000" dirty="0" smtClean="0"/>
                    </a:p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닉네임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비밀번호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생년월일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수정 실행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홈으로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홈</a:t>
                      </a:r>
                      <a:r>
                        <a:rPr lang="ko-KR" altLang="en-US" sz="1000" baseline="0" dirty="0" smtClean="0"/>
                        <a:t> 페이지로 이동</a:t>
                      </a:r>
                      <a:r>
                        <a:rPr lang="ko-KR" altLang="en-US" sz="1000" dirty="0" smtClean="0"/>
                        <a:t> 실행</a:t>
                      </a:r>
                      <a:endParaRPr lang="en-US" altLang="ko-KR" sz="1000" dirty="0" smtClean="0"/>
                    </a:p>
                    <a:p>
                      <a:endParaRPr lang="en-US" altLang="ko-KR" sz="1000" dirty="0" smtClean="0"/>
                    </a:p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333197" y="2876545"/>
            <a:ext cx="21947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915" y="2321702"/>
            <a:ext cx="1527876" cy="571578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sz="1300" b="1" dirty="0">
                <a:solidFill>
                  <a:srgbClr val="7030A0"/>
                </a:solidFill>
              </a:rPr>
              <a:t>abou</a:t>
            </a:r>
            <a:r>
              <a:rPr lang="en-US" altLang="ko-KR" sz="1300" b="1" dirty="0">
                <a:solidFill>
                  <a:srgbClr val="0070C0"/>
                </a:solidFill>
              </a:rPr>
              <a:t>t</a:t>
            </a:r>
          </a:p>
          <a:p>
            <a:r>
              <a:rPr lang="ko-KR" altLang="en-US" sz="1700" b="1" dirty="0"/>
              <a:t>회원정보관리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694" y="2958308"/>
            <a:ext cx="2178210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ko-KR" altLang="en-US" sz="1400" dirty="0"/>
              <a:t>회원정보관리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694" y="3389115"/>
            <a:ext cx="2178210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회원정보수정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78964" y="3324113"/>
            <a:ext cx="2207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95460" y="3756261"/>
            <a:ext cx="220795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132" y="2190866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23265" y="2330588"/>
            <a:ext cx="6143883" cy="34768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3226505" y="2856802"/>
            <a:ext cx="4821132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6506" y="2487385"/>
            <a:ext cx="4106960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회원정보수정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4519" y="2302676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79985" y="3185581"/>
            <a:ext cx="2303956" cy="2770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</a:rPr>
              <a:t>Fire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03819" y="3541079"/>
            <a:ext cx="2303956" cy="2770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</a:rPr>
              <a:t>불꽃파워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9485" y="3186905"/>
            <a:ext cx="1535971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sz="1400" dirty="0"/>
              <a:t>아이디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814291" y="3541079"/>
            <a:ext cx="1535971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sz="1400" dirty="0"/>
              <a:t>회원닉네임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25" name="직사각형 24"/>
          <p:cNvSpPr/>
          <p:nvPr/>
        </p:nvSpPr>
        <p:spPr>
          <a:xfrm>
            <a:off x="5303819" y="3893836"/>
            <a:ext cx="2303956" cy="2770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</a:rPr>
              <a:t>fff111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4291" y="3893836"/>
            <a:ext cx="1535971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sz="1400" dirty="0"/>
              <a:t>비밀번호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5303819" y="4249766"/>
            <a:ext cx="2303956" cy="2770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</a:rPr>
              <a:t>1994.00.00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14291" y="4249766"/>
            <a:ext cx="1535971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sz="1400" dirty="0"/>
              <a:t>생년월일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5303819" y="4586197"/>
            <a:ext cx="2303956" cy="2770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sz="1700" dirty="0">
                <a:solidFill>
                  <a:schemeClr val="tx1"/>
                </a:solidFill>
              </a:rPr>
              <a:t>fire@***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14291" y="4595934"/>
            <a:ext cx="1535971" cy="325357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sz="1400" dirty="0" err="1"/>
              <a:t>이메일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637072" y="5175370"/>
            <a:ext cx="974157" cy="28889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20696" y="5186005"/>
            <a:ext cx="974157" cy="288894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700" dirty="0">
                <a:solidFill>
                  <a:schemeClr val="tx1"/>
                </a:solidFill>
              </a:rPr>
              <a:t>홈으로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89019" y="3002196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8638" y="5135637"/>
            <a:ext cx="391348" cy="463856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연결선 2"/>
          <p:cNvCxnSpPr>
            <a:stCxn id="21" idx="3"/>
          </p:cNvCxnSpPr>
          <p:nvPr/>
        </p:nvCxnSpPr>
        <p:spPr>
          <a:xfrm>
            <a:off x="7583941" y="3324113"/>
            <a:ext cx="2231360" cy="1064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22" idx="3"/>
          </p:cNvCxnSpPr>
          <p:nvPr/>
        </p:nvCxnSpPr>
        <p:spPr>
          <a:xfrm>
            <a:off x="7607775" y="3679611"/>
            <a:ext cx="2231360" cy="9065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07775" y="4032367"/>
            <a:ext cx="2231360" cy="7020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626346" y="4373678"/>
            <a:ext cx="2212789" cy="4993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583941" y="4715697"/>
            <a:ext cx="2231360" cy="351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31" idx="3"/>
          </p:cNvCxnSpPr>
          <p:nvPr/>
        </p:nvCxnSpPr>
        <p:spPr>
          <a:xfrm flipV="1">
            <a:off x="6611230" y="5184935"/>
            <a:ext cx="3227906" cy="1348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3" idx="3"/>
          </p:cNvCxnSpPr>
          <p:nvPr/>
        </p:nvCxnSpPr>
        <p:spPr>
          <a:xfrm>
            <a:off x="8094853" y="5330452"/>
            <a:ext cx="17442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8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/>
          <p:cNvSpPr/>
          <p:nvPr/>
        </p:nvSpPr>
        <p:spPr>
          <a:xfrm>
            <a:off x="335319" y="2021937"/>
            <a:ext cx="9273319" cy="40007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384103" y="2038783"/>
            <a:ext cx="9273319" cy="40007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49601" y="2021938"/>
            <a:ext cx="9407821" cy="40007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47542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UserPointUpdateList.jsp</a:t>
                      </a:r>
                      <a:endParaRPr lang="ko-KR" altLang="en-US" sz="11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타이틀 로고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상단 메뉴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가입회원목록 폼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폼 타이틀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출력 창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명령 실행 버튼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None/>
                      </a:pPr>
                      <a:endParaRPr lang="ko-KR" altLang="en-US" sz="11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Text(</a:t>
                      </a:r>
                      <a:r>
                        <a:rPr lang="ko-KR" altLang="en-US" sz="1100" dirty="0" smtClean="0"/>
                        <a:t>아이디</a:t>
                      </a:r>
                      <a:r>
                        <a:rPr lang="en-US" altLang="ko-KR" sz="1100" dirty="0" smtClean="0"/>
                        <a:t>) : </a:t>
                      </a:r>
                      <a:r>
                        <a:rPr lang="ko-KR" altLang="en-US" sz="1100" dirty="0" err="1" smtClean="0"/>
                        <a:t>출력창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Text(</a:t>
                      </a:r>
                      <a:r>
                        <a:rPr lang="ko-KR" altLang="en-US" sz="1100" dirty="0" smtClean="0"/>
                        <a:t>닉네임</a:t>
                      </a:r>
                      <a:r>
                        <a:rPr lang="en-US" altLang="ko-KR" sz="1100" dirty="0" smtClean="0"/>
                        <a:t>) : </a:t>
                      </a:r>
                      <a:r>
                        <a:rPr lang="ko-KR" altLang="en-US" sz="1100" dirty="0" err="1" smtClean="0"/>
                        <a:t>출력창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Text</a:t>
                      </a:r>
                      <a:r>
                        <a:rPr lang="en-US" altLang="ko-KR" sz="1100" baseline="0" dirty="0" smtClean="0"/>
                        <a:t>(</a:t>
                      </a:r>
                      <a:r>
                        <a:rPr lang="ko-KR" altLang="en-US" sz="1100" baseline="0" dirty="0" smtClean="0"/>
                        <a:t>포인트</a:t>
                      </a:r>
                      <a:r>
                        <a:rPr lang="en-US" altLang="ko-KR" sz="1100" baseline="0" dirty="0" smtClean="0"/>
                        <a:t>) : </a:t>
                      </a:r>
                      <a:r>
                        <a:rPr lang="ko-KR" altLang="en-US" sz="1100" baseline="0" dirty="0" err="1" smtClean="0"/>
                        <a:t>출력창</a:t>
                      </a:r>
                      <a:endParaRPr lang="en-US" altLang="ko-KR" sz="1100" baseline="0" dirty="0" smtClean="0"/>
                    </a:p>
                    <a:p>
                      <a:pPr algn="l" latinLnBrk="1"/>
                      <a:r>
                        <a:rPr lang="en-US" altLang="ko-KR" sz="1100" baseline="0" dirty="0" smtClean="0"/>
                        <a:t>Button(</a:t>
                      </a:r>
                      <a:r>
                        <a:rPr lang="ko-KR" altLang="en-US" sz="1100" baseline="0" dirty="0" smtClean="0"/>
                        <a:t>수정</a:t>
                      </a:r>
                      <a:r>
                        <a:rPr lang="en-US" altLang="ko-KR" sz="1100" baseline="0" dirty="0" smtClean="0"/>
                        <a:t>) : </a:t>
                      </a:r>
                      <a:r>
                        <a:rPr lang="ko-KR" altLang="en-US" sz="1100" baseline="0" dirty="0" smtClean="0"/>
                        <a:t>포인트 수정 실행</a:t>
                      </a:r>
                      <a:endParaRPr lang="ko-KR" altLang="en-US" sz="11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335319" y="548807"/>
            <a:ext cx="11423783" cy="576197"/>
            <a:chOff x="251521" y="548680"/>
            <a:chExt cx="8568953" cy="576064"/>
          </a:xfrm>
        </p:grpSpPr>
        <p:sp>
          <p:nvSpPr>
            <p:cNvPr id="5" name="직사각형 4"/>
            <p:cNvSpPr/>
            <p:nvPr/>
          </p:nvSpPr>
          <p:spPr>
            <a:xfrm>
              <a:off x="1403650" y="548680"/>
              <a:ext cx="7416824" cy="576064"/>
            </a:xfrm>
            <a:prstGeom prst="rect">
              <a:avLst/>
            </a:prstGeom>
            <a:solidFill>
              <a:srgbClr val="6B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결제정보관리 </a:t>
              </a:r>
              <a:r>
                <a:rPr lang="en-US" altLang="ko-KR" dirty="0" smtClean="0"/>
                <a:t>– </a:t>
              </a:r>
              <a:r>
                <a:rPr lang="ko-KR" altLang="en-US" dirty="0" smtClean="0"/>
                <a:t>사용자의 포인트 수정</a:t>
              </a:r>
              <a:endParaRPr lang="en-US" altLang="ko-KR" dirty="0" smtClean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51521" y="548680"/>
              <a:ext cx="1152128" cy="576064"/>
            </a:xfrm>
            <a:prstGeom prst="rect">
              <a:avLst/>
            </a:prstGeom>
            <a:solidFill>
              <a:srgbClr val="ECC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179985" y="2605443"/>
            <a:ext cx="8026523" cy="31707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258631"/>
              </p:ext>
            </p:extLst>
          </p:nvPr>
        </p:nvGraphicFramePr>
        <p:xfrm>
          <a:off x="335317" y="2536056"/>
          <a:ext cx="8871190" cy="2876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8447"/>
                <a:gridCol w="2044007"/>
                <a:gridCol w="908447"/>
                <a:gridCol w="1930451"/>
                <a:gridCol w="908447"/>
                <a:gridCol w="2171391"/>
              </a:tblGrid>
              <a:tr h="950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아이디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bezzi12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닉네임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베트맨찌찌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포인트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5000p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0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아이디 </a:t>
                      </a:r>
                      <a:r>
                        <a:rPr lang="en-US" altLang="ko-KR" sz="1000" dirty="0" smtClean="0"/>
                        <a:t> 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namo13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닉네임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김남호찌찌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포인트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3500p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5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아이디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museong14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닉네임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강무성찌찌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포인트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10p</a:t>
                      </a:r>
                      <a:endParaRPr lang="ko-KR" altLang="en-US" sz="1000" dirty="0"/>
                    </a:p>
                  </a:txBody>
                  <a:tcPr marL="121904" marR="121904" marT="45731" marB="457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9255991" y="2514893"/>
            <a:ext cx="321374" cy="2880985"/>
            <a:chOff x="6461363" y="2941412"/>
            <a:chExt cx="167776" cy="2520000"/>
          </a:xfrm>
        </p:grpSpPr>
        <p:sp>
          <p:nvSpPr>
            <p:cNvPr id="39" name="직사각형 38"/>
            <p:cNvSpPr/>
            <p:nvPr/>
          </p:nvSpPr>
          <p:spPr>
            <a:xfrm rot="5400000">
              <a:off x="5285251" y="4117524"/>
              <a:ext cx="2520000" cy="1677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5765244" y="3859858"/>
              <a:ext cx="1565879" cy="1315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>
              <a:off x="6473949" y="2965472"/>
              <a:ext cx="146213" cy="13401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10800000" flipH="1">
              <a:off x="6482926" y="5294183"/>
              <a:ext cx="146213" cy="13401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모서리가 둥근 직사각형 42"/>
          <p:cNvSpPr/>
          <p:nvPr/>
        </p:nvSpPr>
        <p:spPr>
          <a:xfrm>
            <a:off x="8207659" y="2819002"/>
            <a:ext cx="908895" cy="3312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  <a:effectLst>
            <a:softEdge rad="63500"/>
          </a:effectLst>
          <a:scene3d>
            <a:camera prst="orthographicFront"/>
            <a:lightRig rig="soft" dir="t"/>
          </a:scene3d>
          <a:sp3d extrusionH="57150" prstMaterial="matte">
            <a:bevelT w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207659" y="4806730"/>
            <a:ext cx="908895" cy="3312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  <a:effectLst>
            <a:softEdge rad="63500"/>
          </a:effectLst>
          <a:scene3d>
            <a:camera prst="orthographicFront"/>
            <a:lightRig rig="soft" dir="t"/>
          </a:scene3d>
          <a:sp3d extrusionH="57150" prstMaterial="matte">
            <a:bevelT w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207659" y="3827729"/>
            <a:ext cx="908895" cy="33126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  <a:effectLst>
            <a:softEdge rad="63500"/>
          </a:effectLst>
          <a:scene3d>
            <a:camera prst="orthographicFront"/>
            <a:lightRig rig="soft" dir="t"/>
          </a:scene3d>
          <a:sp3d extrusionH="57150" prstMaterial="matte">
            <a:bevelT w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수정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268066" y="1765789"/>
            <a:ext cx="9407821" cy="625003"/>
            <a:chOff x="850351" y="1796431"/>
            <a:chExt cx="6049517" cy="505208"/>
          </a:xfrm>
        </p:grpSpPr>
        <p:sp>
          <p:nvSpPr>
            <p:cNvPr id="7" name="직사각형 6"/>
            <p:cNvSpPr/>
            <p:nvPr/>
          </p:nvSpPr>
          <p:spPr>
            <a:xfrm>
              <a:off x="850351" y="1796431"/>
              <a:ext cx="6049517" cy="505208"/>
            </a:xfrm>
            <a:prstGeom prst="rect">
              <a:avLst/>
            </a:prstGeom>
            <a:solidFill>
              <a:srgbClr val="00206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5104" y="1861200"/>
              <a:ext cx="1244610" cy="435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900" b="1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  <a:cs typeface="Verdana" pitchFamily="34" charset="0"/>
                </a:rPr>
                <a:t>너의 영화는</a:t>
              </a:r>
              <a:r>
                <a:rPr lang="en-US" altLang="ko-KR" sz="2900" b="1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  <a:cs typeface="Verdana" pitchFamily="34" charset="0"/>
                </a:rPr>
                <a:t>?</a:t>
              </a:r>
              <a:endParaRPr lang="ko-KR" altLang="en-US" sz="2900" b="1" dirty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  <a:cs typeface="Verdana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45244" y="1907366"/>
              <a:ext cx="16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가입회원목록</a:t>
              </a:r>
              <a:endParaRPr lang="ko-KR" altLang="en-US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</p:grpSp>
      <p:cxnSp>
        <p:nvCxnSpPr>
          <p:cNvPr id="51" name="직선 연결선 50"/>
          <p:cNvCxnSpPr/>
          <p:nvPr/>
        </p:nvCxnSpPr>
        <p:spPr>
          <a:xfrm flipH="1" flipV="1">
            <a:off x="3311260" y="3150265"/>
            <a:ext cx="6439711" cy="11045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 flipV="1">
            <a:off x="6191205" y="4039153"/>
            <a:ext cx="3762939" cy="368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9206508" y="3150265"/>
            <a:ext cx="950810" cy="14094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44" idx="3"/>
          </p:cNvCxnSpPr>
          <p:nvPr/>
        </p:nvCxnSpPr>
        <p:spPr>
          <a:xfrm flipH="1">
            <a:off x="9116555" y="4793168"/>
            <a:ext cx="634416" cy="1791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783858" y="2965556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81676" y="4637518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34130" y="2145474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65206" y="1920405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483298" y="1918756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8160" y="1581080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35319" y="548807"/>
            <a:ext cx="11423783" cy="576197"/>
            <a:chOff x="251521" y="548680"/>
            <a:chExt cx="8568953" cy="576064"/>
          </a:xfrm>
        </p:grpSpPr>
        <p:sp>
          <p:nvSpPr>
            <p:cNvPr id="5" name="직사각형 4"/>
            <p:cNvSpPr/>
            <p:nvPr/>
          </p:nvSpPr>
          <p:spPr>
            <a:xfrm>
              <a:off x="1403650" y="548680"/>
              <a:ext cx="7416824" cy="576064"/>
            </a:xfrm>
            <a:prstGeom prst="rect">
              <a:avLst/>
            </a:prstGeom>
            <a:solidFill>
              <a:srgbClr val="6B5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/>
                <a:t>결제정보관리 </a:t>
              </a:r>
              <a:r>
                <a:rPr lang="en-US" altLang="ko-KR" dirty="0" smtClean="0"/>
                <a:t>– </a:t>
              </a:r>
              <a:r>
                <a:rPr lang="ko-KR" altLang="en-US" dirty="0" smtClean="0"/>
                <a:t>사용자의 포인트 수정</a:t>
              </a:r>
              <a:endParaRPr lang="en-US" altLang="ko-KR" dirty="0" smtClean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51521" y="548680"/>
              <a:ext cx="1152128" cy="576064"/>
            </a:xfrm>
            <a:prstGeom prst="rect">
              <a:avLst/>
            </a:prstGeom>
            <a:solidFill>
              <a:srgbClr val="ECCF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3090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/>
                        <a:t>UserPointUpdateForm.jsp</a:t>
                      </a:r>
                      <a:endParaRPr lang="ko-KR" altLang="en-US" sz="11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타이틀 로고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상단 메뉴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포인트 수정 폼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폼 타이틀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출력 창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입력 창</a:t>
                      </a:r>
                      <a:endParaRPr lang="en-US" altLang="ko-KR" sz="11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명령 실행 버튼</a:t>
                      </a:r>
                      <a:endParaRPr lang="en-US" altLang="ko-KR" sz="1100" baseline="0" dirty="0" smtClean="0"/>
                    </a:p>
                    <a:p>
                      <a:pPr marL="0" indent="0" algn="l" latinLnBrk="1">
                        <a:buNone/>
                      </a:pPr>
                      <a:endParaRPr lang="ko-KR" altLang="en-US" sz="11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Text(</a:t>
                      </a:r>
                      <a:r>
                        <a:rPr lang="ko-KR" altLang="en-US" sz="1100" dirty="0" smtClean="0"/>
                        <a:t>아이디</a:t>
                      </a:r>
                      <a:r>
                        <a:rPr lang="en-US" altLang="ko-KR" sz="1100" dirty="0" smtClean="0"/>
                        <a:t>) : </a:t>
                      </a:r>
                      <a:r>
                        <a:rPr lang="ko-KR" altLang="en-US" sz="1100" dirty="0" smtClean="0"/>
                        <a:t>출력 창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Text(</a:t>
                      </a:r>
                      <a:r>
                        <a:rPr lang="ko-KR" altLang="en-US" sz="1100" dirty="0" smtClean="0"/>
                        <a:t>닉네임</a:t>
                      </a:r>
                      <a:r>
                        <a:rPr lang="en-US" altLang="ko-KR" sz="1100" dirty="0" smtClean="0"/>
                        <a:t>) : </a:t>
                      </a:r>
                      <a:r>
                        <a:rPr lang="ko-KR" altLang="en-US" sz="1100" dirty="0" smtClean="0"/>
                        <a:t>출력 창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Text(</a:t>
                      </a:r>
                      <a:r>
                        <a:rPr lang="ko-KR" altLang="en-US" sz="1100" dirty="0" smtClean="0"/>
                        <a:t>포인트</a:t>
                      </a:r>
                      <a:r>
                        <a:rPr lang="en-US" altLang="ko-KR" sz="1100" dirty="0" smtClean="0"/>
                        <a:t>) : </a:t>
                      </a:r>
                      <a:r>
                        <a:rPr lang="ko-KR" altLang="en-US" sz="1100" dirty="0" smtClean="0"/>
                        <a:t>출력 창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Text(</a:t>
                      </a:r>
                      <a:r>
                        <a:rPr lang="ko-KR" altLang="en-US" sz="1100" dirty="0" smtClean="0"/>
                        <a:t>수정된 포인트</a:t>
                      </a:r>
                      <a:r>
                        <a:rPr lang="en-US" altLang="ko-KR" sz="1100" dirty="0" smtClean="0"/>
                        <a:t>) : </a:t>
                      </a:r>
                      <a:r>
                        <a:rPr lang="ko-KR" altLang="en-US" sz="1100" dirty="0" smtClean="0"/>
                        <a:t>입력 창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Button(</a:t>
                      </a:r>
                      <a:r>
                        <a:rPr lang="ko-KR" altLang="en-US" sz="1100" dirty="0" smtClean="0"/>
                        <a:t>포인트 수정</a:t>
                      </a:r>
                      <a:r>
                        <a:rPr lang="en-US" altLang="ko-KR" sz="1100" dirty="0" smtClean="0"/>
                        <a:t>) : </a:t>
                      </a:r>
                      <a:r>
                        <a:rPr lang="ko-KR" altLang="en-US" sz="1100" dirty="0" smtClean="0"/>
                        <a:t>포인트 수정 실행</a:t>
                      </a:r>
                      <a:endParaRPr lang="en-US" altLang="ko-KR" sz="1100" dirty="0" smtClean="0"/>
                    </a:p>
                    <a:p>
                      <a:pPr algn="ctr" latinLnBrk="1"/>
                      <a:r>
                        <a:rPr lang="en-US" altLang="ko-KR" sz="1100" dirty="0" smtClean="0"/>
                        <a:t>Button(</a:t>
                      </a:r>
                      <a:r>
                        <a:rPr lang="ko-KR" altLang="en-US" sz="1100" dirty="0" smtClean="0"/>
                        <a:t>뒤로 가기</a:t>
                      </a:r>
                      <a:r>
                        <a:rPr lang="en-US" altLang="ko-KR" sz="1100" dirty="0" smtClean="0"/>
                        <a:t>) : </a:t>
                      </a:r>
                      <a:r>
                        <a:rPr lang="ko-KR" altLang="en-US" sz="1100" dirty="0" smtClean="0"/>
                        <a:t>뒤로 가기 실행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가입회원목록으로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3" name="그룹 42"/>
          <p:cNvGrpSpPr/>
          <p:nvPr/>
        </p:nvGrpSpPr>
        <p:grpSpPr>
          <a:xfrm>
            <a:off x="242351" y="1845253"/>
            <a:ext cx="9333538" cy="3963906"/>
            <a:chOff x="588136" y="2375614"/>
            <a:chExt cx="6129594" cy="2928071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855278" y="2523971"/>
              <a:ext cx="52549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627683" y="2375614"/>
              <a:ext cx="6090047" cy="425627"/>
            </a:xfrm>
            <a:prstGeom prst="rect">
              <a:avLst/>
            </a:prstGeom>
            <a:solidFill>
              <a:srgbClr val="00206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153057" y="3112024"/>
              <a:ext cx="2511279" cy="27699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tx1"/>
                  </a:solidFill>
                </a:rPr>
                <a:t>museong14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53056" y="3441571"/>
              <a:ext cx="2511279" cy="27699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err="1">
                  <a:solidFill>
                    <a:schemeClr val="tx1"/>
                  </a:solidFill>
                </a:rPr>
                <a:t>강무성찌찌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5890" y="3113348"/>
              <a:ext cx="1674186" cy="22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아이디 </a:t>
              </a:r>
              <a:r>
                <a:rPr lang="en-US" altLang="ko-KR" sz="1400" dirty="0"/>
                <a:t>: </a:t>
              </a:r>
              <a:endParaRPr lang="ko-KR" alt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0228" y="3467440"/>
              <a:ext cx="1674186" cy="22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닉네임 </a:t>
              </a:r>
              <a:r>
                <a:rPr lang="en-US" altLang="ko-KR" sz="1400" dirty="0"/>
                <a:t>: </a:t>
              </a:r>
              <a:endParaRPr lang="ko-KR" altLang="en-US" sz="1400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045177" y="4972499"/>
              <a:ext cx="1363520" cy="33118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  <a:effectLst>
              <a:softEdge rad="63500"/>
            </a:effectLst>
            <a:scene3d>
              <a:camera prst="orthographicFront"/>
              <a:lightRig rig="soft" dir="t"/>
            </a:scene3d>
            <a:sp3d extrusionH="57150" prstMaterial="matte">
              <a:bevelT w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포인트 수정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43878" y="2496978"/>
              <a:ext cx="3139099" cy="329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rPr>
                <a:t>포인트 수정</a:t>
              </a:r>
              <a:endParaRPr lang="ko-KR" altLang="en-US" dirty="0">
                <a:solidFill>
                  <a:schemeClr val="bg1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101196" y="3797752"/>
              <a:ext cx="2511279" cy="276999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tx1"/>
                  </a:solidFill>
                </a:rPr>
                <a:t>10p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4217" y="3797192"/>
              <a:ext cx="1674186" cy="22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포인트 </a:t>
              </a:r>
              <a:r>
                <a:rPr lang="en-US" altLang="ko-KR" sz="1400" dirty="0"/>
                <a:t>: </a:t>
              </a:r>
              <a:endParaRPr lang="ko-KR" altLang="en-US" sz="1400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130170" y="4074190"/>
              <a:ext cx="2511279" cy="2769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solidFill>
                    <a:schemeClr val="tx1"/>
                  </a:solidFill>
                </a:rPr>
                <a:t>3200p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0228" y="4074191"/>
              <a:ext cx="1674186" cy="22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수정된 포인트 </a:t>
              </a:r>
              <a:r>
                <a:rPr lang="en-US" altLang="ko-KR" sz="1400" dirty="0"/>
                <a:t>: </a:t>
              </a:r>
              <a:endParaRPr lang="ko-KR" altLang="en-US" sz="1400" dirty="0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3771952" y="4972499"/>
              <a:ext cx="1363520" cy="33118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175">
              <a:noFill/>
            </a:ln>
            <a:effectLst>
              <a:softEdge rad="63500"/>
            </a:effectLst>
            <a:scene3d>
              <a:camera prst="orthographicFront"/>
              <a:lightRig rig="soft" dir="t"/>
            </a:scene3d>
            <a:sp3d extrusionH="57150" prstMaterial="matte">
              <a:bevelT w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88136" y="2408600"/>
              <a:ext cx="1442777" cy="39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900" b="1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  <a:cs typeface="Verdana" pitchFamily="34" charset="0"/>
                </a:rPr>
                <a:t>너의 영화는</a:t>
              </a:r>
              <a:r>
                <a:rPr lang="en-US" altLang="ko-KR" sz="2900" b="1" dirty="0">
                  <a:solidFill>
                    <a:schemeClr val="bg1"/>
                  </a:solidFill>
                  <a:latin typeface="HY얕은샘물M" pitchFamily="18" charset="-127"/>
                  <a:ea typeface="HY얕은샘물M" pitchFamily="18" charset="-127"/>
                  <a:cs typeface="Verdana" pitchFamily="34" charset="0"/>
                </a:rPr>
                <a:t>?</a:t>
              </a:r>
              <a:endParaRPr lang="ko-KR" altLang="en-US" sz="2900" b="1" dirty="0">
                <a:solidFill>
                  <a:schemeClr val="bg1"/>
                </a:solidFill>
                <a:latin typeface="HY얕은샘물M" pitchFamily="18" charset="-127"/>
                <a:ea typeface="HY얕은샘물M" pitchFamily="18" charset="-127"/>
                <a:cs typeface="Verdana" pitchFamily="34" charset="0"/>
              </a:endParaRPr>
            </a:p>
          </p:txBody>
        </p:sp>
      </p:grpSp>
      <p:cxnSp>
        <p:nvCxnSpPr>
          <p:cNvPr id="44" name="직선 연결선 43"/>
          <p:cNvCxnSpPr>
            <a:endCxn id="16" idx="3"/>
          </p:cNvCxnSpPr>
          <p:nvPr/>
        </p:nvCxnSpPr>
        <p:spPr>
          <a:xfrm flipH="1" flipV="1">
            <a:off x="6449185" y="3029671"/>
            <a:ext cx="3606461" cy="1396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endCxn id="18" idx="3"/>
          </p:cNvCxnSpPr>
          <p:nvPr/>
        </p:nvCxnSpPr>
        <p:spPr>
          <a:xfrm flipH="1" flipV="1">
            <a:off x="6449183" y="3475798"/>
            <a:ext cx="3606463" cy="11154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31" idx="3"/>
          </p:cNvCxnSpPr>
          <p:nvPr/>
        </p:nvCxnSpPr>
        <p:spPr>
          <a:xfrm flipH="1" flipV="1">
            <a:off x="6370216" y="3957982"/>
            <a:ext cx="3685430" cy="839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34" idx="3"/>
          </p:cNvCxnSpPr>
          <p:nvPr/>
        </p:nvCxnSpPr>
        <p:spPr>
          <a:xfrm flipH="1" flipV="1">
            <a:off x="6414334" y="4332213"/>
            <a:ext cx="3425288" cy="6097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3407258" y="5179196"/>
            <a:ext cx="6527876" cy="1816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40" idx="3"/>
          </p:cNvCxnSpPr>
          <p:nvPr/>
        </p:nvCxnSpPr>
        <p:spPr>
          <a:xfrm flipH="1">
            <a:off x="7166581" y="5554184"/>
            <a:ext cx="2768552" cy="308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34130" y="2145474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416866" y="2009551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979550" y="1960766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6502" y="1640133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641543" y="2686013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78010" y="3962795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6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88096" y="5176103"/>
            <a:ext cx="474316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7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목록 보기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777469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PointList.jsp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aseline="0" dirty="0" smtClean="0"/>
                        <a:t>기능 수행 버튼</a:t>
                      </a:r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1.button(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상세보기 페이지로 이동한다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000" dirty="0" smtClean="0"/>
                        <a:t>2.button(</a:t>
                      </a:r>
                      <a:r>
                        <a:rPr lang="ko-KR" altLang="en-US" sz="1000" dirty="0" smtClean="0"/>
                        <a:t>등록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팝업이 뜨며 새로운 상품 추가가 가능하다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3.button(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기본 화면에서 상품 옆에 체크박스가 등장한다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0" y="1780844"/>
            <a:ext cx="9563778" cy="44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6047205" y="5891488"/>
            <a:ext cx="911980" cy="216074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/>
              <a:t>등록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959190" y="5891488"/>
            <a:ext cx="911980" cy="216074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/>
              <a:t>삭제</a:t>
            </a:r>
            <a:endParaRPr lang="en-US" altLang="ko-KR" sz="1400" dirty="0"/>
          </a:p>
        </p:txBody>
      </p:sp>
      <p:cxnSp>
        <p:nvCxnSpPr>
          <p:cNvPr id="8" name="직선 연결선 7"/>
          <p:cNvCxnSpPr>
            <a:stCxn id="10" idx="3"/>
          </p:cNvCxnSpPr>
          <p:nvPr/>
        </p:nvCxnSpPr>
        <p:spPr>
          <a:xfrm flipV="1">
            <a:off x="7871170" y="5230411"/>
            <a:ext cx="1871967" cy="769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6671196" y="4654214"/>
            <a:ext cx="3071941" cy="12372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591159" y="3717893"/>
            <a:ext cx="1151978" cy="6482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1314" y="191727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305" y="2556204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1305" y="2925621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1214" y="5797314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67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등록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93270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PointRegist.jsp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aseline="0" dirty="0" smtClean="0"/>
                        <a:t>상품 등록 팝업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5. </a:t>
                      </a:r>
                      <a:r>
                        <a:rPr lang="ko-KR" altLang="en-US" sz="1000" baseline="0" dirty="0" smtClean="0"/>
                        <a:t>기능 수행 버튼</a:t>
                      </a:r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이름 입력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가격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가격 입력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재고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재고 입력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file(</a:t>
                      </a:r>
                      <a:r>
                        <a:rPr lang="ko-KR" altLang="en-US" sz="1000" dirty="0" smtClean="0"/>
                        <a:t>상품그림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그림선택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등록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err="1" smtClean="0"/>
                        <a:t>등록시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추가되어 메인 </a:t>
                      </a:r>
                      <a:r>
                        <a:rPr lang="ko-KR" altLang="en-US" sz="1000" dirty="0" err="1" smtClean="0"/>
                        <a:t>새로고침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팝업 종료</a:t>
                      </a:r>
                      <a:endParaRPr lang="en-US" altLang="ko-KR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0" y="1824340"/>
            <a:ext cx="9503819" cy="443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07258" y="1629177"/>
            <a:ext cx="4319918" cy="446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21998" y="4654214"/>
            <a:ext cx="2399954" cy="371523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700" dirty="0"/>
              <a:t>  </a:t>
            </a:r>
            <a:endParaRPr lang="ko-KR" altLang="en-US" sz="17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21998" y="4289685"/>
            <a:ext cx="959982" cy="23582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/>
              <a:t>그림선택</a:t>
            </a:r>
          </a:p>
        </p:txBody>
      </p:sp>
      <p:pic>
        <p:nvPicPr>
          <p:cNvPr id="1026" name="Picture 2" descr="C:\Users\USER\Desktop\초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07" y="2056467"/>
            <a:ext cx="3682507" cy="208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433114" y="1701202"/>
            <a:ext cx="294059" cy="294579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sz="1200" dirty="0"/>
              <a:t>x</a:t>
            </a:r>
            <a:endParaRPr lang="ko-KR" altLang="en-US" sz="12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11359" y="5806608"/>
            <a:ext cx="659837" cy="21607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/>
              <a:t>등록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24117" y="5806608"/>
            <a:ext cx="659837" cy="21607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/>
              <a:t>취소</a:t>
            </a:r>
            <a:endParaRPr lang="en-US" altLang="ko-KR" sz="1200" dirty="0"/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5531368" y="4294090"/>
            <a:ext cx="4175730" cy="5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5807212" y="4438140"/>
            <a:ext cx="3899886" cy="797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423219" y="4551114"/>
            <a:ext cx="4319918" cy="1085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514605" y="4870288"/>
            <a:ext cx="3228532" cy="920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/>
          <p:cNvCxnSpPr>
            <a:stCxn id="21" idx="3"/>
          </p:cNvCxnSpPr>
          <p:nvPr/>
        </p:nvCxnSpPr>
        <p:spPr>
          <a:xfrm flipV="1">
            <a:off x="7383954" y="5307240"/>
            <a:ext cx="2323144" cy="6074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연결선 1027"/>
          <p:cNvCxnSpPr/>
          <p:nvPr/>
        </p:nvCxnSpPr>
        <p:spPr>
          <a:xfrm>
            <a:off x="4581980" y="4407596"/>
            <a:ext cx="5125118" cy="318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599254" y="4798263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599254" y="5138637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상품가격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599254" y="5498760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상품재고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062482" y="4798263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초밥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062482" y="5138637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30000P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062482" y="5498760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100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1314" y="198930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1305" y="2611748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1305" y="2925621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30001" y="1639631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15215" y="5734583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06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삭제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770167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PointList.jsp</a:t>
                      </a:r>
                      <a:endParaRPr lang="ko-KR" altLang="en-US" sz="1200" dirty="0" smtClean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baseline="0" dirty="0" smtClean="0"/>
                        <a:t>4. </a:t>
                      </a:r>
                      <a:r>
                        <a:rPr lang="ko-KR" altLang="en-US" sz="1000" baseline="0" dirty="0" smtClean="0"/>
                        <a:t>기능 수행 버튼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Checkbox(</a:t>
                      </a:r>
                      <a:r>
                        <a:rPr lang="ko-KR" altLang="en-US" sz="1000" dirty="0" smtClean="0"/>
                        <a:t>선택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삭제할 상품 선택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체크 박스 사라지고 메인 제공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체크한 상품이 삭제됨</a:t>
                      </a:r>
                      <a:endParaRPr lang="en-US" altLang="ko-KR" sz="100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0" y="1773227"/>
            <a:ext cx="9563778" cy="44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6047205" y="5891488"/>
            <a:ext cx="911980" cy="216074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/>
              <a:t>취소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959190" y="5891488"/>
            <a:ext cx="911980" cy="216074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/>
              <a:t>삭제</a:t>
            </a:r>
            <a:endParaRPr lang="en-US" altLang="ko-KR" sz="1400" dirty="0"/>
          </a:p>
        </p:txBody>
      </p:sp>
      <p:sp>
        <p:nvSpPr>
          <p:cNvPr id="3" name="직사각형 2"/>
          <p:cNvSpPr/>
          <p:nvPr/>
        </p:nvSpPr>
        <p:spPr>
          <a:xfrm>
            <a:off x="1151301" y="3136135"/>
            <a:ext cx="143997" cy="108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23265" y="3136135"/>
            <a:ext cx="143997" cy="108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039227" y="3136135"/>
            <a:ext cx="143997" cy="108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055188" y="3140782"/>
            <a:ext cx="143997" cy="108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103303" y="4684956"/>
            <a:ext cx="143997" cy="108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095264" y="4684956"/>
            <a:ext cx="143997" cy="108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967228" y="4684956"/>
            <a:ext cx="143997" cy="108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055188" y="4684956"/>
            <a:ext cx="143997" cy="108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8783155" y="3357769"/>
            <a:ext cx="1055980" cy="936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8" idx="0"/>
          </p:cNvCxnSpPr>
          <p:nvPr/>
        </p:nvCxnSpPr>
        <p:spPr>
          <a:xfrm flipV="1">
            <a:off x="6503196" y="4654214"/>
            <a:ext cx="3335940" cy="12372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1314" y="191727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7303" y="2565498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5307" y="2916327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1214" y="581481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0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상품 보기</a:t>
            </a:r>
            <a:r>
              <a:rPr lang="en-US" altLang="ko-KR" dirty="0" smtClean="0">
                <a:solidFill>
                  <a:prstClr val="white"/>
                </a:solidFill>
              </a:rPr>
              <a:t>&amp;</a:t>
            </a:r>
            <a:r>
              <a:rPr lang="ko-KR" altLang="en-US" dirty="0" smtClean="0">
                <a:solidFill>
                  <a:prstClr val="white"/>
                </a:solidFill>
              </a:rPr>
              <a:t>수정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845533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PointList.jsp</a:t>
                      </a:r>
                      <a:endParaRPr lang="ko-KR" altLang="en-US" sz="1200" dirty="0" smtClean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타이틀 로고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상단 메뉴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3. </a:t>
                      </a:r>
                      <a:r>
                        <a:rPr lang="ko-KR" altLang="en-US" sz="1000" dirty="0" smtClean="0"/>
                        <a:t>상품</a:t>
                      </a:r>
                      <a:r>
                        <a:rPr lang="ko-KR" altLang="en-US" sz="1000" baseline="0" dirty="0" smtClean="0"/>
                        <a:t> 목록 보기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4. </a:t>
                      </a:r>
                      <a:r>
                        <a:rPr lang="ko-KR" altLang="en-US" sz="1000" dirty="0" smtClean="0"/>
                        <a:t>상품 보기 팝업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5. </a:t>
                      </a:r>
                      <a:r>
                        <a:rPr lang="ko-KR" altLang="en-US" sz="1000" baseline="0" dirty="0" smtClean="0"/>
                        <a:t>기능 수행 버튼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이름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이름 수정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가격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가격 수정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재고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상품 재고 수정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file(</a:t>
                      </a:r>
                      <a:r>
                        <a:rPr lang="ko-KR" altLang="en-US" sz="1000" dirty="0" smtClean="0"/>
                        <a:t>상품그림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그림선택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err="1" smtClean="0"/>
                        <a:t>수정시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수정되어 메인 </a:t>
                      </a:r>
                      <a:r>
                        <a:rPr lang="ko-KR" altLang="en-US" sz="1000" dirty="0" err="1" smtClean="0"/>
                        <a:t>새로고침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):</a:t>
                      </a:r>
                      <a:r>
                        <a:rPr lang="ko-KR" altLang="en-US" sz="1000" dirty="0" smtClean="0"/>
                        <a:t>팝업 종료</a:t>
                      </a:r>
                      <a:endParaRPr lang="en-US" altLang="ko-KR" sz="1000" dirty="0" smtClean="0"/>
                    </a:p>
                    <a:p>
                      <a:pPr algn="l" latinLnBrk="1"/>
                      <a:endParaRPr lang="en-US" altLang="ko-KR" sz="100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0" y="1773227"/>
            <a:ext cx="9563778" cy="445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3311259" y="1629177"/>
            <a:ext cx="4319918" cy="4465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3525999" y="4289685"/>
            <a:ext cx="959982" cy="23582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/>
              <a:t>그림선택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915360" y="5806608"/>
            <a:ext cx="659837" cy="21607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/>
              <a:t>등록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628118" y="5806608"/>
            <a:ext cx="659837" cy="216074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200" dirty="0"/>
              <a:t>취소</a:t>
            </a:r>
            <a:endParaRPr lang="en-US" altLang="ko-KR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3503256" y="4798263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상품이름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503256" y="5138637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상품가격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503256" y="5498760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상품재고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966484" y="4798263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en-US" altLang="ko-KR" sz="1700" dirty="0">
                <a:solidFill>
                  <a:schemeClr val="tx1"/>
                </a:solidFill>
              </a:rPr>
              <a:t>l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66484" y="5138637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en-US" altLang="ko-KR" sz="1700" dirty="0">
                <a:solidFill>
                  <a:schemeClr val="tx1"/>
                </a:solidFill>
              </a:rPr>
              <a:t>l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974891" y="5498760"/>
            <a:ext cx="1320719" cy="2358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en-US" altLang="ko-KR" sz="1700" dirty="0">
                <a:solidFill>
                  <a:schemeClr val="tx1"/>
                </a:solidFill>
              </a:rPr>
              <a:t>l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5531368" y="4294090"/>
            <a:ext cx="4175730" cy="5140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5807212" y="4438140"/>
            <a:ext cx="3899886" cy="7970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6238728" y="4525509"/>
            <a:ext cx="4319918" cy="10857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6514605" y="4870288"/>
            <a:ext cx="3228532" cy="920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7383954" y="5235215"/>
            <a:ext cx="2323144" cy="6074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02" y="1829859"/>
            <a:ext cx="4105832" cy="2172324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6815196" y="3429794"/>
            <a:ext cx="2891902" cy="12964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1314" y="198000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7303" y="2565498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1305" y="285359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99180" y="164515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31368" y="5742544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smtClean="0"/>
              <a:t>레이아</a:t>
            </a:r>
            <a:r>
              <a:rPr lang="ko-KR" altLang="en-US" dirty="0"/>
              <a:t>웃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35316" y="1341080"/>
            <a:ext cx="11423782" cy="5113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03302" y="1557153"/>
            <a:ext cx="383993" cy="216074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05972" y="1542059"/>
            <a:ext cx="2303956" cy="318426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ko-KR" altLang="en-US" sz="1300" dirty="0"/>
              <a:t>로그인</a:t>
            </a:r>
            <a:endParaRPr lang="en-US" altLang="ko-KR" sz="1300" dirty="0"/>
          </a:p>
        </p:txBody>
      </p:sp>
      <p:sp>
        <p:nvSpPr>
          <p:cNvPr id="17" name="직사각형 16"/>
          <p:cNvSpPr/>
          <p:nvPr/>
        </p:nvSpPr>
        <p:spPr>
          <a:xfrm>
            <a:off x="1103302" y="1989302"/>
            <a:ext cx="9791813" cy="40333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1103302" y="2709547"/>
            <a:ext cx="97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75222" y="2190738"/>
            <a:ext cx="1391973" cy="472314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47299" y="4149133"/>
            <a:ext cx="1391973" cy="472314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altLang="ko-KR" dirty="0" smtClean="0"/>
              <a:t>Header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2639272" y="2709548"/>
            <a:ext cx="0" cy="3313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639272" y="5446485"/>
            <a:ext cx="82558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07214" y="3964424"/>
            <a:ext cx="1391973" cy="472314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altLang="ko-KR" dirty="0" smtClean="0"/>
              <a:t>Content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03213" y="5518509"/>
            <a:ext cx="1391973" cy="472314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en-US" altLang="ko-KR" dirty="0" smtClean="0"/>
              <a:t>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2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187" y="2609064"/>
            <a:ext cx="10514231" cy="1325870"/>
          </a:xfrm>
        </p:spPr>
        <p:txBody>
          <a:bodyPr>
            <a:normAutofit/>
          </a:bodyPr>
          <a:lstStyle/>
          <a:p>
            <a:pPr algn="ctr"/>
            <a:r>
              <a:rPr lang="en-US" altLang="ko-KR" sz="7400" dirty="0">
                <a:solidFill>
                  <a:schemeClr val="bg1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3. </a:t>
            </a:r>
            <a:r>
              <a:rPr lang="ko-KR" altLang="en-US" sz="7400" dirty="0">
                <a:solidFill>
                  <a:schemeClr val="bg1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회 원</a:t>
            </a:r>
          </a:p>
        </p:txBody>
      </p:sp>
    </p:spTree>
    <p:extLst>
      <p:ext uri="{BB962C8B-B14F-4D97-AF65-F5344CB8AC3E}">
        <p14:creationId xmlns:p14="http://schemas.microsoft.com/office/powerpoint/2010/main" val="282264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레이아</a:t>
            </a:r>
            <a:r>
              <a:rPr lang="ko-KR" altLang="en-US" dirty="0"/>
              <a:t>웃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065306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UserUpdateForm.jsp</a:t>
                      </a:r>
                      <a:endParaRPr lang="ko-KR" altLang="en-US" sz="2800" dirty="0" smtClean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회원</a:t>
                      </a:r>
                      <a:endParaRPr lang="en-US" altLang="ko-KR" sz="1200" dirty="0" smtClean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타이틀 로고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사이드 메뉴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폼 타이틀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입력 창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명령 실행 버튼</a:t>
                      </a:r>
                      <a:endParaRPr lang="en-US" altLang="ko-KR" sz="1000" baseline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비밀번호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닉네임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생년월일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수정 실행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홈으로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이전화면으로 이동</a:t>
                      </a:r>
                      <a:endParaRPr lang="en-US" altLang="ko-KR" sz="1000" dirty="0" smtClean="0"/>
                    </a:p>
                    <a:p>
                      <a:pPr algn="l" latinLnBrk="1"/>
                      <a:endParaRPr lang="en-US" altLang="ko-KR" sz="1000" dirty="0" smtClean="0"/>
                    </a:p>
                    <a:p>
                      <a:pPr algn="l" latinLnBrk="1"/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7" name="Picture 3" descr="C:\Users\USER\Desktop\하..시발\UI 캡쳐본\첫첫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" y="1989300"/>
            <a:ext cx="9106569" cy="38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63283" y="213335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45444" y="285359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07258" y="2390101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83247" y="285359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35225" y="443813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903210" y="3223014"/>
            <a:ext cx="3935925" cy="1215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903210" y="3375449"/>
            <a:ext cx="3935925" cy="12473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903210" y="3645868"/>
            <a:ext cx="3935925" cy="1080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903210" y="3861942"/>
            <a:ext cx="3935925" cy="10400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/>
          <p:cNvCxnSpPr/>
          <p:nvPr/>
        </p:nvCxnSpPr>
        <p:spPr>
          <a:xfrm>
            <a:off x="5903210" y="4134359"/>
            <a:ext cx="3935925" cy="864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직선 연결선 1028"/>
          <p:cNvCxnSpPr/>
          <p:nvPr/>
        </p:nvCxnSpPr>
        <p:spPr>
          <a:xfrm>
            <a:off x="6095206" y="4622848"/>
            <a:ext cx="3743929" cy="6071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1030"/>
          <p:cNvCxnSpPr/>
          <p:nvPr/>
        </p:nvCxnSpPr>
        <p:spPr>
          <a:xfrm>
            <a:off x="7343183" y="4622848"/>
            <a:ext cx="2495952" cy="751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7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레이아</a:t>
            </a:r>
            <a:r>
              <a:rPr lang="ko-KR" altLang="en-US" dirty="0"/>
              <a:t>웃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520005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UserUpdateForm.jsp</a:t>
                      </a:r>
                      <a:endParaRPr lang="ko-KR" altLang="en-US" sz="2800" dirty="0" smtClean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타이틀 로고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사이드 메뉴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폼 타이틀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입력 창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명령 실행 버튼</a:t>
                      </a:r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수정할 내용을 입력하지 않았을 때 예외처리를 해준다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 descr="C:\Users\USER\Desktop\하..시발\UI 캡쳐본\둘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18" y="1917276"/>
            <a:ext cx="9119826" cy="40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6095207" y="3717893"/>
            <a:ext cx="3647930" cy="7202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45444" y="285359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256" y="227739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83247" y="2853596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5225" y="443813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63283" y="2061325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레이아</a:t>
            </a:r>
            <a:r>
              <a:rPr lang="ko-KR" altLang="en-US" dirty="0"/>
              <a:t>웃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545355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PointContentForm.jsp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타이틀 로고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사이드 메뉴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폼 타이틀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명령 실행 버튼</a:t>
                      </a:r>
                      <a:endParaRPr lang="ko-KR" altLang="en-US" sz="1100" dirty="0" smtClean="0"/>
                    </a:p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순번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상품</a:t>
                      </a:r>
                      <a:r>
                        <a:rPr lang="en-US" altLang="ko-KR" sz="1000" baseline="0" dirty="0" smtClean="0"/>
                        <a:t>) : </a:t>
                      </a:r>
                      <a:r>
                        <a:rPr lang="ko-KR" altLang="en-US" sz="1000" baseline="0" dirty="0" err="1" smtClean="0"/>
                        <a:t>출력창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포인트비용</a:t>
                      </a:r>
                      <a:r>
                        <a:rPr lang="en-US" altLang="ko-KR" sz="1000" baseline="0" dirty="0" smtClean="0"/>
                        <a:t>) : </a:t>
                      </a:r>
                      <a:r>
                        <a:rPr lang="ko-KR" altLang="en-US" sz="1000" baseline="0" dirty="0" err="1" smtClean="0"/>
                        <a:t>출력창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Text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날짜</a:t>
                      </a:r>
                      <a:r>
                        <a:rPr lang="en-US" altLang="ko-KR" sz="1000" baseline="0" dirty="0" smtClean="0"/>
                        <a:t>) : </a:t>
                      </a:r>
                      <a:r>
                        <a:rPr lang="ko-KR" altLang="en-US" sz="1000" baseline="0" dirty="0" err="1" smtClean="0"/>
                        <a:t>출력창</a:t>
                      </a:r>
                      <a:endParaRPr lang="en-US" altLang="ko-KR" sz="1000" baseline="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baseline="0" dirty="0" smtClean="0"/>
                        <a:t>홈으로</a:t>
                      </a:r>
                      <a:r>
                        <a:rPr lang="en-US" altLang="ko-KR" sz="1000" baseline="0" dirty="0" smtClean="0"/>
                        <a:t>) : </a:t>
                      </a:r>
                      <a:r>
                        <a:rPr lang="ko-KR" altLang="en-US" sz="1000" baseline="0" dirty="0" smtClean="0"/>
                        <a:t>홈 화면으로 이동</a:t>
                      </a:r>
                      <a:endParaRPr lang="ko-KR" altLang="en-US" sz="10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074" name="Picture 2" descr="C:\Users\USER\Desktop\하..시발\UI 캡쳐본\셋셋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9" y="2061325"/>
            <a:ext cx="9033333" cy="381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3283" y="219608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300" y="2916327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1259" y="248417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1205" y="443813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023265" y="3285745"/>
            <a:ext cx="6744349" cy="1152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887249" y="3101036"/>
            <a:ext cx="5951886" cy="1480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751232" y="3101036"/>
            <a:ext cx="5087903" cy="16249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999208" y="3101036"/>
            <a:ext cx="3839927" cy="18009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439181" y="4622848"/>
            <a:ext cx="2399954" cy="4631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레이아</a:t>
            </a:r>
            <a:r>
              <a:rPr lang="ko-KR" altLang="en-US" dirty="0"/>
              <a:t>웃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993809"/>
              </p:ext>
            </p:extLst>
          </p:nvPr>
        </p:nvGraphicFramePr>
        <p:xfrm>
          <a:off x="143322" y="1341078"/>
          <a:ext cx="11903769" cy="507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442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PointCheckForm.jsp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타이틀 로고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사이드 메뉴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폼 타이틀</a:t>
                      </a:r>
                      <a:endParaRPr lang="en-US" altLang="ko-KR" sz="100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000" baseline="0" dirty="0" smtClean="0"/>
                        <a:t>명령 실행 버튼</a:t>
                      </a:r>
                      <a:endParaRPr lang="ko-KR" altLang="en-US" sz="1100" dirty="0" smtClean="0"/>
                    </a:p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포인트잔액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err="1" smtClean="0"/>
                        <a:t>출력창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Button(</a:t>
                      </a:r>
                      <a:r>
                        <a:rPr lang="ko-KR" altLang="en-US" sz="1000" dirty="0" smtClean="0"/>
                        <a:t>홈으로</a:t>
                      </a:r>
                      <a:r>
                        <a:rPr lang="en-US" altLang="ko-KR" sz="1000" dirty="0" smtClean="0"/>
                        <a:t>) : </a:t>
                      </a:r>
                      <a:r>
                        <a:rPr lang="ko-KR" altLang="en-US" sz="1000" dirty="0" smtClean="0"/>
                        <a:t>홈 화면으로 이동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 descr="C:\Users\USER\Desktop\하..시발\UI 캡쳐본\넷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2" y="2061325"/>
            <a:ext cx="9042011" cy="381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3283" y="2196080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9300" y="2916327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1259" y="248417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1205" y="4438139"/>
            <a:ext cx="383993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327221" y="3789917"/>
            <a:ext cx="4415916" cy="6482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343183" y="4622850"/>
            <a:ext cx="23999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4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7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r>
              <a:rPr lang="ko-KR" altLang="en-US" dirty="0" smtClean="0"/>
              <a:t>주변 영화관 관리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주변 상영관 </a:t>
            </a:r>
            <a:r>
              <a:rPr lang="en-US" altLang="ko-KR" dirty="0" smtClean="0"/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5318" y="548807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94087"/>
              </p:ext>
            </p:extLst>
          </p:nvPr>
        </p:nvGraphicFramePr>
        <p:xfrm>
          <a:off x="143322" y="1341078"/>
          <a:ext cx="11903769" cy="50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360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File</a:t>
                      </a:r>
                      <a:r>
                        <a:rPr lang="en-US" altLang="ko-KR" sz="2300" baseline="0" dirty="0" smtClean="0"/>
                        <a:t> Name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GpsSearch.jsp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Actor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Form</a:t>
                      </a:r>
                      <a:endParaRPr lang="ko-KR" altLang="en-US" sz="23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출력 창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명령 수행 버튼</a:t>
                      </a:r>
                      <a:endParaRPr lang="en-US" altLang="ko-KR" sz="1100" baseline="0" dirty="0" smtClean="0"/>
                    </a:p>
                    <a:p>
                      <a:pPr marL="0" indent="0" algn="ctr" latinLnBrk="1">
                        <a:buNone/>
                      </a:pPr>
                      <a:r>
                        <a:rPr lang="ko-KR" altLang="en-US" sz="2300" baseline="0" dirty="0" smtClean="0"/>
                        <a:t> 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442062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Explanation</a:t>
                      </a:r>
                      <a:endParaRPr lang="ko-KR" altLang="en-US" sz="23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096178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Text(GPS</a:t>
                      </a:r>
                      <a:r>
                        <a:rPr lang="ko-KR" altLang="en-US" sz="1100" dirty="0" smtClean="0"/>
                        <a:t>정보</a:t>
                      </a:r>
                      <a:r>
                        <a:rPr lang="en-US" altLang="ko-KR" sz="1100" dirty="0" smtClean="0"/>
                        <a:t>) :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출력 창</a:t>
                      </a:r>
                      <a:endParaRPr lang="en-US" altLang="ko-KR" sz="1100" baseline="0" dirty="0" smtClean="0"/>
                    </a:p>
                    <a:p>
                      <a:pPr algn="ctr" latinLnBrk="1"/>
                      <a:r>
                        <a:rPr lang="en-US" altLang="ko-KR" sz="1100" baseline="0" dirty="0" smtClean="0"/>
                        <a:t>Text(</a:t>
                      </a:r>
                      <a:r>
                        <a:rPr lang="ko-KR" altLang="en-US" sz="1100" baseline="0" dirty="0" smtClean="0"/>
                        <a:t>근처 영화관</a:t>
                      </a:r>
                      <a:r>
                        <a:rPr lang="en-US" altLang="ko-KR" sz="1100" baseline="0" dirty="0" smtClean="0"/>
                        <a:t>) : </a:t>
                      </a:r>
                      <a:r>
                        <a:rPr lang="ko-KR" altLang="en-US" sz="1100" baseline="0" dirty="0" smtClean="0"/>
                        <a:t>출력 창</a:t>
                      </a:r>
                      <a:endParaRPr lang="en-US" altLang="ko-KR" sz="1100" baseline="0" dirty="0" smtClean="0"/>
                    </a:p>
                    <a:p>
                      <a:pPr algn="ctr" latinLnBrk="1"/>
                      <a:r>
                        <a:rPr lang="en-US" altLang="ko-KR" sz="1100" baseline="0" dirty="0" smtClean="0"/>
                        <a:t>Button(</a:t>
                      </a:r>
                      <a:r>
                        <a:rPr lang="ko-KR" altLang="en-US" sz="1100" baseline="0" dirty="0" smtClean="0"/>
                        <a:t>위치 검색</a:t>
                      </a:r>
                      <a:r>
                        <a:rPr lang="en-US" altLang="ko-KR" sz="1100" baseline="0" dirty="0" smtClean="0"/>
                        <a:t>) : </a:t>
                      </a:r>
                      <a:r>
                        <a:rPr lang="ko-KR" altLang="en-US" sz="1100" baseline="0" dirty="0" smtClean="0"/>
                        <a:t>위치 검색 실행 버튼</a:t>
                      </a:r>
                      <a:endParaRPr lang="en-US" altLang="ko-KR" sz="1100" baseline="0" dirty="0" smtClean="0"/>
                    </a:p>
                    <a:p>
                      <a:pPr algn="ctr" latinLnBrk="1"/>
                      <a:r>
                        <a:rPr lang="en-US" altLang="ko-KR" sz="1100" baseline="0" dirty="0" smtClean="0"/>
                        <a:t>Button(</a:t>
                      </a:r>
                      <a:r>
                        <a:rPr lang="ko-KR" altLang="en-US" sz="1100" baseline="0" dirty="0" smtClean="0"/>
                        <a:t>현재 위치</a:t>
                      </a:r>
                      <a:r>
                        <a:rPr lang="en-US" altLang="ko-KR" sz="1100" baseline="0" dirty="0" smtClean="0"/>
                        <a:t>) : </a:t>
                      </a:r>
                      <a:r>
                        <a:rPr lang="ko-KR" altLang="en-US" sz="1100" baseline="0" dirty="0" smtClean="0"/>
                        <a:t>현재 위치 지정 실행 버튼</a:t>
                      </a:r>
                      <a:endParaRPr lang="en-US" altLang="ko-KR" sz="1100" baseline="0" dirty="0" smtClean="0"/>
                    </a:p>
                    <a:p>
                      <a:pPr algn="ctr" latinLnBrk="1"/>
                      <a:endParaRPr lang="ko-KR" altLang="en-US" sz="11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705265" y="1982103"/>
            <a:ext cx="8780105" cy="4267219"/>
            <a:chOff x="1654669" y="2192682"/>
            <a:chExt cx="8780105" cy="4267219"/>
          </a:xfrm>
        </p:grpSpPr>
        <p:sp>
          <p:nvSpPr>
            <p:cNvPr id="8" name="직사각형 7"/>
            <p:cNvSpPr/>
            <p:nvPr/>
          </p:nvSpPr>
          <p:spPr>
            <a:xfrm>
              <a:off x="2331519" y="2214487"/>
              <a:ext cx="2953312" cy="4485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300" dirty="0">
                  <a:solidFill>
                    <a:schemeClr val="tx1"/>
                  </a:solidFill>
                  <a:latin typeface="한컴 쿨재즈 M" panose="02020603020101020101" pitchFamily="18" charset="-127"/>
                  <a:ea typeface="한컴 쿨재즈 M" panose="02020603020101020101" pitchFamily="18" charset="-127"/>
                </a:rPr>
                <a:t>너의</a:t>
              </a:r>
              <a:r>
                <a:rPr lang="ko-KR" altLang="en-US" sz="3300" dirty="0">
                  <a:solidFill>
                    <a:schemeClr val="tx1"/>
                  </a:solidFill>
                </a:rPr>
                <a:t> </a:t>
              </a:r>
              <a:r>
                <a:rPr lang="ko-KR" altLang="en-US" sz="3300" dirty="0">
                  <a:solidFill>
                    <a:schemeClr val="tx1"/>
                  </a:solidFill>
                  <a:latin typeface="한컴 쿨재즈 L" panose="02020603020101020101" pitchFamily="18" charset="-127"/>
                  <a:ea typeface="한컴 쿨재즈 L" panose="02020603020101020101" pitchFamily="18" charset="-127"/>
                </a:rPr>
                <a:t>영화는</a:t>
              </a:r>
              <a:r>
                <a:rPr lang="en-US" altLang="ko-KR" sz="3300" dirty="0">
                  <a:solidFill>
                    <a:schemeClr val="tx1"/>
                  </a:solidFill>
                  <a:latin typeface="한컴 쿨재즈 L" panose="02020603020101020101" pitchFamily="18" charset="-127"/>
                  <a:ea typeface="한컴 쿨재즈 L" panose="02020603020101020101" pitchFamily="18" charset="-127"/>
                </a:rPr>
                <a:t>?</a:t>
              </a:r>
              <a:endParaRPr lang="ko-KR" altLang="en-US" sz="3300" dirty="0">
                <a:solidFill>
                  <a:schemeClr val="tx1"/>
                </a:solidFill>
                <a:latin typeface="한컴 쿨재즈 L" panose="02020603020101020101" pitchFamily="18" charset="-127"/>
                <a:ea typeface="한컴 쿨재즈 L" panose="02020603020101020101" pitchFamily="18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654669" y="2192682"/>
              <a:ext cx="8780105" cy="4267219"/>
              <a:chOff x="-260043" y="129409"/>
              <a:chExt cx="12721592" cy="6552728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62677" y="129409"/>
                <a:ext cx="11905323" cy="65527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-61332" y="252619"/>
                <a:ext cx="11943999" cy="1296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9456374" y="188641"/>
                <a:ext cx="2630965" cy="10081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340087" y="4725144"/>
                <a:ext cx="5319300" cy="17281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>
                  <a:solidFill>
                    <a:schemeClr val="accent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algn="ctr"/>
                <a:endParaRPr lang="en-US" altLang="ko-KR" dirty="0" smtClean="0">
                  <a:solidFill>
                    <a:schemeClr val="accent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algn="ctr"/>
                <a:endParaRPr lang="en-US" altLang="ko-KR" dirty="0" smtClean="0">
                  <a:solidFill>
                    <a:schemeClr val="accent1"/>
                  </a:solidFill>
                </a:endParaRPr>
              </a:p>
              <a:p>
                <a:pPr algn="ctr"/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36475" y="1870510"/>
                <a:ext cx="11151974" cy="212820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9768011" y="4070721"/>
                <a:ext cx="1603597" cy="190189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/>
              <a:p>
                <a:pPr algn="ctr"/>
                <a:r>
                  <a:rPr lang="ko-KR" altLang="en-US" sz="1200" b="1" dirty="0">
                    <a:ln w="50800"/>
                    <a:solidFill>
                      <a:schemeClr val="tx1"/>
                    </a:solidFill>
                  </a:rPr>
                  <a:t>현재 위치</a:t>
                </a: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7907921" y="4070721"/>
                <a:ext cx="1662325" cy="190189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>
                <a:scene3d>
                  <a:camera prst="orthographicFront"/>
                  <a:lightRig rig="balanced" dir="t">
                    <a:rot lat="0" lon="0" rev="2100000"/>
                  </a:lightRig>
                </a:scene3d>
                <a:sp3d extrusionH="57150" prstMaterial="metal">
                  <a:bevelT w="38100" h="25400"/>
                  <a:contourClr>
                    <a:schemeClr val="bg2"/>
                  </a:contourClr>
                </a:sp3d>
              </a:bodyPr>
              <a:lstStyle/>
              <a:p>
                <a:pPr algn="ctr"/>
                <a:r>
                  <a:rPr lang="ko-KR" altLang="en-US" sz="1200" b="1" dirty="0">
                    <a:ln w="50800"/>
                    <a:solidFill>
                      <a:schemeClr val="tx1"/>
                    </a:solidFill>
                  </a:rPr>
                  <a:t>위치 검색</a:t>
                </a:r>
                <a:endParaRPr lang="en-US" altLang="ko-KR" sz="1200" b="1" dirty="0">
                  <a:ln w="50800"/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124" y="4332403"/>
                <a:ext cx="11018968" cy="1871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타원 17"/>
              <p:cNvSpPr/>
              <p:nvPr/>
            </p:nvSpPr>
            <p:spPr>
              <a:xfrm>
                <a:off x="10170194" y="191672"/>
                <a:ext cx="1416501" cy="43204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신사장</a:t>
                </a: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9431974" y="252619"/>
                <a:ext cx="672075" cy="4729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915351" y="623719"/>
                <a:ext cx="2546198" cy="2880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</a:rPr>
                  <a:t>포인트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: 2220P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-260043" y="1268762"/>
                <a:ext cx="11702501" cy="432047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8888468" y="980728"/>
                <a:ext cx="2642294" cy="21602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300" dirty="0">
                    <a:solidFill>
                      <a:schemeClr val="tx1"/>
                    </a:solidFill>
                  </a:rPr>
                  <a:t>검색어를 입력하세요</a:t>
                </a:r>
                <a:r>
                  <a:rPr lang="en-US" altLang="ko-KR" sz="1300" dirty="0">
                    <a:solidFill>
                      <a:schemeClr val="tx1"/>
                    </a:solidFill>
                  </a:rPr>
                  <a:t>.</a:t>
                </a:r>
                <a:endParaRPr lang="ko-KR" alt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469401" y="1314480"/>
                <a:ext cx="2610375" cy="484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</a:rPr>
                  <a:t>추천영화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974594" y="1290248"/>
                <a:ext cx="2610375" cy="484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</a:rPr>
                  <a:t>너의 리뷰는</a:t>
                </a:r>
                <a:r>
                  <a:rPr lang="en-US" altLang="ko-KR" sz="1700" dirty="0">
                    <a:solidFill>
                      <a:schemeClr val="bg1"/>
                    </a:solidFill>
                  </a:rPr>
                  <a:t>?</a:t>
                </a:r>
                <a:endParaRPr lang="ko-KR" altLang="en-US" sz="1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9630307" y="1651661"/>
                <a:ext cx="1248139" cy="54876"/>
              </a:xfrm>
              <a:prstGeom prst="rect">
                <a:avLst/>
              </a:prstGeom>
              <a:solidFill>
                <a:srgbClr val="0070C0">
                  <a:alpha val="6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8" name="Picture 6" descr="C:\Users\USER\Desktop\윤강사님\LOGOK1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871" y="1342633"/>
                <a:ext cx="381559" cy="286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5213816" y="1313108"/>
                <a:ext cx="2610375" cy="484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</a:rPr>
                  <a:t>영화 관련 정보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614083" y="1313108"/>
                <a:ext cx="2610375" cy="484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</a:rPr>
                  <a:t>포인트 상점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456374" y="1267063"/>
                <a:ext cx="2457034" cy="484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</a:rPr>
                  <a:t>주변 상영관</a:t>
                </a:r>
              </a:p>
            </p:txBody>
          </p:sp>
          <p:pic>
            <p:nvPicPr>
              <p:cNvPr id="47" name="Picture 6" descr="C:\Users\USER\Desktop\윤강사님\LOGOK1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345" y="337550"/>
                <a:ext cx="381559" cy="286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이등변 삼각형 47"/>
              <p:cNvSpPr/>
              <p:nvPr/>
            </p:nvSpPr>
            <p:spPr>
              <a:xfrm rot="10800000">
                <a:off x="11398817" y="621099"/>
                <a:ext cx="87283" cy="45719"/>
              </a:xfrm>
              <a:prstGeom prst="triangle">
                <a:avLst/>
              </a:prstGeom>
              <a:scene3d>
                <a:camera prst="orthographicFront">
                  <a:rot lat="30000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52" name="직선 연결선 51"/>
          <p:cNvCxnSpPr>
            <a:endCxn id="14" idx="3"/>
          </p:cNvCxnSpPr>
          <p:nvPr/>
        </p:nvCxnSpPr>
        <p:spPr>
          <a:xfrm flipH="1" flipV="1">
            <a:off x="8606710" y="3808887"/>
            <a:ext cx="1448936" cy="629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endCxn id="17" idx="3"/>
          </p:cNvCxnSpPr>
          <p:nvPr/>
        </p:nvCxnSpPr>
        <p:spPr>
          <a:xfrm flipH="1">
            <a:off x="8720342" y="4610662"/>
            <a:ext cx="1191288" cy="717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endCxn id="16" idx="2"/>
          </p:cNvCxnSpPr>
          <p:nvPr/>
        </p:nvCxnSpPr>
        <p:spPr>
          <a:xfrm flipH="1" flipV="1">
            <a:off x="6916224" y="4672588"/>
            <a:ext cx="2843397" cy="1757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endCxn id="15" idx="3"/>
          </p:cNvCxnSpPr>
          <p:nvPr/>
        </p:nvCxnSpPr>
        <p:spPr>
          <a:xfrm flipH="1" flipV="1">
            <a:off x="8733122" y="4610662"/>
            <a:ext cx="1026499" cy="4753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310596" y="3573810"/>
            <a:ext cx="330145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941985" y="4501843"/>
            <a:ext cx="330145" cy="463856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88" y="548808"/>
            <a:ext cx="9983810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smtClean="0"/>
              <a:t>스토리보</a:t>
            </a:r>
            <a:r>
              <a:rPr lang="ko-KR" altLang="en-US" dirty="0"/>
              <a:t>드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522557" y="1340444"/>
            <a:ext cx="383993" cy="216074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25225" y="1280690"/>
            <a:ext cx="2303956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사 용 자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192491" y="1341079"/>
            <a:ext cx="383993" cy="216074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95161" y="1295200"/>
            <a:ext cx="2303956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회 원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37888" y="1325977"/>
            <a:ext cx="383993" cy="216074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40559" y="1280098"/>
            <a:ext cx="2303956" cy="395370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관 리 자 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35316" y="1125006"/>
            <a:ext cx="0" cy="5734583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4175243" y="1125006"/>
            <a:ext cx="0" cy="5734583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8015170" y="1125005"/>
            <a:ext cx="0" cy="5833999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1855097" y="1125006"/>
            <a:ext cx="0" cy="5734583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335317" y="1269054"/>
            <a:ext cx="11519780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35317" y="6742929"/>
            <a:ext cx="11519780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3312" y="1773236"/>
            <a:ext cx="3263938" cy="1734198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회원가입 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500" dirty="0">
                <a:solidFill>
                  <a:schemeClr val="bg1"/>
                </a:solidFill>
              </a:rPr>
              <a:t>-</a:t>
            </a:r>
            <a:r>
              <a:rPr lang="ko-KR" altLang="en-US" sz="1500" dirty="0">
                <a:solidFill>
                  <a:schemeClr val="bg1"/>
                </a:solidFill>
              </a:rPr>
              <a:t>등록</a:t>
            </a:r>
            <a:r>
              <a:rPr lang="en-US" altLang="ko-KR" sz="1500" dirty="0">
                <a:solidFill>
                  <a:schemeClr val="bg1"/>
                </a:solidFill>
              </a:rPr>
              <a:t>/</a:t>
            </a:r>
            <a:r>
              <a:rPr lang="ko-KR" altLang="en-US" sz="1500" dirty="0">
                <a:solidFill>
                  <a:schemeClr val="bg1"/>
                </a:solidFill>
              </a:rPr>
              <a:t>취소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로그인</a:t>
            </a:r>
            <a:r>
              <a:rPr lang="en-US" altLang="ko-KR" sz="1500" dirty="0">
                <a:solidFill>
                  <a:schemeClr val="bg1"/>
                </a:solidFill>
              </a:rPr>
              <a:t> / </a:t>
            </a:r>
            <a:r>
              <a:rPr lang="ko-KR" altLang="en-US" sz="1500" dirty="0">
                <a:solidFill>
                  <a:schemeClr val="bg1"/>
                </a:solidFill>
              </a:rPr>
              <a:t>로그아웃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-</a:t>
            </a:r>
            <a:r>
              <a:rPr lang="ko-KR" altLang="en-US" sz="1500" dirty="0">
                <a:solidFill>
                  <a:schemeClr val="bg1"/>
                </a:solidFill>
              </a:rPr>
              <a:t>아이디 찾기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-</a:t>
            </a:r>
            <a:r>
              <a:rPr lang="ko-KR" altLang="en-US" sz="1500" dirty="0">
                <a:solidFill>
                  <a:schemeClr val="bg1"/>
                </a:solidFill>
              </a:rPr>
              <a:t>비밀번호 찾기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35309" y="1557153"/>
            <a:ext cx="3485285" cy="5073573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사용자 정보관리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사용자정보 리스트출력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사용자 정보 삭제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사용자 정보 수정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관리자 게시판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글목록보기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글등록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글수정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글삭제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댓글등록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댓글삭제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댓글수정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결제정보관리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사용자의 포인트 수정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포인트상점관리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상품목록보기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상품등록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상품삭제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상품수정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상품보기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62767" y="1572329"/>
            <a:ext cx="3455934" cy="5073573"/>
          </a:xfrm>
          <a:prstGeom prst="rect">
            <a:avLst/>
          </a:prstGeom>
          <a:noFill/>
        </p:spPr>
        <p:txBody>
          <a:bodyPr wrap="square" lIns="117226" tIns="58613" rIns="117226" bIns="58613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주변영화관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-GPS</a:t>
            </a:r>
            <a:r>
              <a:rPr lang="ko-KR" altLang="en-US" sz="1400" dirty="0">
                <a:solidFill>
                  <a:schemeClr val="bg1"/>
                </a:solidFill>
              </a:rPr>
              <a:t>이용 영화검색기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-GoogleMap</a:t>
            </a:r>
            <a:r>
              <a:rPr lang="ko-KR" altLang="en-US" sz="1400" dirty="0">
                <a:solidFill>
                  <a:schemeClr val="bg1"/>
                </a:solidFill>
              </a:rPr>
              <a:t>사용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회원정보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회원정보수정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포인트사용내역 확인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포인트 잔액확인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결제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상품구매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상품정보 상세보기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상품 장바구니 담기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상품장바구니 삭제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>
                <a:solidFill>
                  <a:schemeClr val="bg1"/>
                </a:solidFill>
              </a:rPr>
              <a:t>회원 게시판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글목록보기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글등록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글수정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글삭제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댓글등록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댓글삭제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댓글수정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6187" y="2609064"/>
            <a:ext cx="10514231" cy="1325870"/>
          </a:xfrm>
        </p:spPr>
        <p:txBody>
          <a:bodyPr>
            <a:normAutofit/>
          </a:bodyPr>
          <a:lstStyle/>
          <a:p>
            <a:pPr algn="ctr"/>
            <a:r>
              <a:rPr lang="en-US" altLang="ko-KR" sz="7400" dirty="0">
                <a:solidFill>
                  <a:schemeClr val="bg1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1. </a:t>
            </a:r>
            <a:r>
              <a:rPr lang="ko-KR" altLang="en-US" sz="7400" dirty="0">
                <a:solidFill>
                  <a:schemeClr val="bg1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사 용 자</a:t>
            </a:r>
          </a:p>
        </p:txBody>
      </p:sp>
    </p:spTree>
    <p:extLst>
      <p:ext uri="{BB962C8B-B14F-4D97-AF65-F5344CB8AC3E}">
        <p14:creationId xmlns:p14="http://schemas.microsoft.com/office/powerpoint/2010/main" val="14257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smtClean="0"/>
              <a:t>로그인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730962"/>
              </p:ext>
            </p:extLst>
          </p:nvPr>
        </p:nvGraphicFramePr>
        <p:xfrm>
          <a:off x="143322" y="1269554"/>
          <a:ext cx="11903769" cy="5328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19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File</a:t>
                      </a:r>
                      <a:r>
                        <a:rPr lang="en-US" altLang="ko-KR" sz="1800" baseline="0" dirty="0" smtClean="0"/>
                        <a:t> Name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Login.jsp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Actor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관리자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Form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1. </a:t>
                      </a:r>
                      <a:r>
                        <a:rPr lang="ko-KR" altLang="en-US" sz="1200" dirty="0" smtClean="0"/>
                        <a:t>로고</a:t>
                      </a:r>
                      <a:endParaRPr lang="en-US" altLang="ko-KR" sz="12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2. </a:t>
                      </a:r>
                      <a:r>
                        <a:rPr lang="ko-KR" altLang="en-US" sz="1200" b="0" dirty="0" smtClean="0"/>
                        <a:t>아이디</a:t>
                      </a:r>
                      <a:r>
                        <a:rPr lang="en-US" altLang="ko-KR" sz="1200" b="0" dirty="0" smtClean="0"/>
                        <a:t>, </a:t>
                      </a:r>
                      <a:r>
                        <a:rPr lang="ko-KR" altLang="en-US" sz="1200" b="0" dirty="0" smtClean="0"/>
                        <a:t>비밀번호 입력창</a:t>
                      </a:r>
                      <a:endParaRPr lang="en-US" altLang="ko-KR" sz="1200" b="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3. </a:t>
                      </a:r>
                      <a:r>
                        <a:rPr lang="ko-KR" altLang="en-US" sz="1200" b="0" dirty="0" smtClean="0"/>
                        <a:t>로그인 버튼</a:t>
                      </a:r>
                      <a:endParaRPr lang="en-US" altLang="ko-KR" sz="1200" b="0" dirty="0" smtClean="0"/>
                    </a:p>
                    <a:p>
                      <a:pPr marL="0" marR="0" indent="0" algn="l" defTabSz="1172261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/>
                        <a:t>4.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회원가입 버튼</a:t>
                      </a:r>
                      <a:endParaRPr lang="en-US" altLang="ko-KR" sz="1200" b="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5. ID </a:t>
                      </a:r>
                      <a:r>
                        <a:rPr lang="ko-KR" altLang="en-US" sz="1200" b="0" dirty="0" smtClean="0"/>
                        <a:t>찾기 버튼</a:t>
                      </a:r>
                      <a:endParaRPr lang="en-US" altLang="ko-KR" sz="1200" b="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6. </a:t>
                      </a:r>
                      <a:r>
                        <a:rPr lang="ko-KR" altLang="en-US" sz="1200" b="0" dirty="0" smtClean="0"/>
                        <a:t>비밀번호 찾기 버튼</a:t>
                      </a:r>
                      <a:endParaRPr lang="en-US" altLang="ko-KR" sz="1200" b="0" dirty="0" smtClean="0"/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27434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Explanation</a:t>
                      </a:r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50120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text(</a:t>
                      </a:r>
                      <a:r>
                        <a:rPr lang="ko-KR" altLang="en-US" sz="1200" dirty="0" smtClean="0"/>
                        <a:t>아이디</a:t>
                      </a:r>
                      <a:r>
                        <a:rPr lang="en-US" altLang="ko-KR" sz="1200" dirty="0" smtClean="0"/>
                        <a:t>) :</a:t>
                      </a:r>
                      <a:r>
                        <a:rPr lang="ko-KR" altLang="en-US" sz="1200" dirty="0" smtClean="0"/>
                        <a:t>입력창</a:t>
                      </a:r>
                      <a:endParaRPr lang="en-US" altLang="ko-KR" sz="120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password(</a:t>
                      </a:r>
                      <a:r>
                        <a:rPr lang="ko-KR" altLang="en-US" sz="1200" dirty="0" smtClean="0"/>
                        <a:t>비밀번호</a:t>
                      </a:r>
                      <a:r>
                        <a:rPr lang="en-US" altLang="ko-KR" sz="1200" dirty="0" smtClean="0"/>
                        <a:t>) :</a:t>
                      </a:r>
                      <a:r>
                        <a:rPr lang="ko-KR" altLang="en-US" sz="1200" spc="-150" dirty="0" smtClean="0"/>
                        <a:t>입력창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button(</a:t>
                      </a:r>
                      <a:r>
                        <a:rPr lang="ko-KR" altLang="en-US" sz="1200" dirty="0" smtClean="0"/>
                        <a:t>로그인</a:t>
                      </a:r>
                      <a:r>
                        <a:rPr lang="en-US" altLang="ko-KR" sz="1200" dirty="0" smtClean="0"/>
                        <a:t>) :</a:t>
                      </a:r>
                      <a:r>
                        <a:rPr lang="ko-KR" altLang="en-US" sz="1200" spc="-150" dirty="0" smtClean="0"/>
                        <a:t>로그인실행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dirty="0" smtClean="0"/>
                        <a:t>-&gt;</a:t>
                      </a:r>
                      <a:r>
                        <a:rPr lang="ko-KR" altLang="en-US" sz="1200" spc="-150" dirty="0" smtClean="0"/>
                        <a:t>정보가 일치하면 로그인 실행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smtClean="0"/>
                        <a:t>-&gt;</a:t>
                      </a:r>
                      <a:r>
                        <a:rPr lang="ko-KR" altLang="en-US" sz="1200" spc="-150" dirty="0" smtClean="0"/>
                        <a:t>일치하지 않으면 경고창 출력</a:t>
                      </a:r>
                      <a:endParaRPr lang="en-US" altLang="ko-KR" sz="1200" spc="-15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478582" y="2083907"/>
            <a:ext cx="8938357" cy="3742015"/>
            <a:chOff x="0" y="-322"/>
            <a:chExt cx="12191999" cy="6857999"/>
          </a:xfrm>
        </p:grpSpPr>
        <p:pic>
          <p:nvPicPr>
            <p:cNvPr id="8" name="Picture 2" descr="C:\Users\USER\Desktop\새 폴더 (3)\1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77"/>
            <a:stretch/>
          </p:blipFill>
          <p:spPr bwMode="auto">
            <a:xfrm>
              <a:off x="0" y="-322"/>
              <a:ext cx="12191999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3820947" y="1229104"/>
              <a:ext cx="4530917" cy="1748595"/>
              <a:chOff x="-531192" y="-318535"/>
              <a:chExt cx="3398188" cy="2019789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-14610" y="-318535"/>
                <a:ext cx="2881606" cy="2019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5600" dirty="0">
                    <a:solidFill>
                      <a:schemeClr val="bg1"/>
                    </a:solidFill>
                    <a:latin typeface="한컴 쿨재즈 M" panose="02020603020101020101" pitchFamily="18" charset="-127"/>
                    <a:ea typeface="한컴 쿨재즈 M" panose="02020603020101020101" pitchFamily="18" charset="-127"/>
                  </a:rPr>
                  <a:t>너의</a:t>
                </a:r>
                <a:r>
                  <a:rPr lang="ko-KR" altLang="en-US" sz="5600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5600" dirty="0">
                    <a:solidFill>
                      <a:schemeClr val="bg1"/>
                    </a:solidFill>
                    <a:latin typeface="한컴 쿨재즈 L" panose="02020603020101020101" pitchFamily="18" charset="-127"/>
                    <a:ea typeface="한컴 쿨재즈 L" panose="02020603020101020101" pitchFamily="18" charset="-127"/>
                  </a:rPr>
                  <a:t>영화는</a:t>
                </a:r>
                <a:r>
                  <a:rPr lang="en-US" altLang="ko-KR" sz="5600" dirty="0">
                    <a:solidFill>
                      <a:schemeClr val="bg1"/>
                    </a:solidFill>
                    <a:latin typeface="한컴 쿨재즈 L" panose="02020603020101020101" pitchFamily="18" charset="-127"/>
                    <a:ea typeface="한컴 쿨재즈 L" panose="02020603020101020101" pitchFamily="18" charset="-127"/>
                  </a:rPr>
                  <a:t>?</a:t>
                </a:r>
                <a:endParaRPr lang="ko-KR" altLang="en-US" sz="5600" dirty="0">
                  <a:solidFill>
                    <a:schemeClr val="bg1"/>
                  </a:solidFill>
                  <a:latin typeface="한컴 쿨재즈 L" panose="02020603020101020101" pitchFamily="18" charset="-127"/>
                  <a:ea typeface="한컴 쿨재즈 L" panose="02020603020101020101" pitchFamily="18" charset="-127"/>
                </a:endParaRPr>
              </a:p>
            </p:txBody>
          </p:sp>
          <p:pic>
            <p:nvPicPr>
              <p:cNvPr id="21" name="Picture 6" descr="C:\Users\USER\Desktop\윤강사님\LOGOK1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31192" y="94658"/>
                <a:ext cx="516582" cy="5967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3934519" y="2680925"/>
              <a:ext cx="4992555" cy="436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아이디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934519" y="3210811"/>
              <a:ext cx="4992555" cy="436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비밀번호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(4~32</a:t>
              </a:r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자리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934519" y="4052395"/>
              <a:ext cx="4992555" cy="498717"/>
            </a:xfrm>
            <a:prstGeom prst="roundRect">
              <a:avLst/>
            </a:prstGeom>
            <a:solidFill>
              <a:srgbClr val="2F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로그인</a:t>
              </a:r>
              <a:endParaRPr lang="ko-KR" altLang="en-US" sz="1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271798" y="3740698"/>
              <a:ext cx="192021" cy="124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60420" y="3597446"/>
              <a:ext cx="3264363" cy="53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1"/>
                  </a:solidFill>
                </a:rPr>
                <a:t>로그인 상태 유지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7869" y="4576984"/>
              <a:ext cx="1339064" cy="53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1"/>
                  </a:solidFill>
                </a:rPr>
                <a:t>회원가입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98262" y="4576984"/>
              <a:ext cx="2653043" cy="53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solidFill>
                    <a:schemeClr val="bg1"/>
                  </a:solidFill>
                </a:rPr>
                <a:t>아이디 </a:t>
              </a:r>
              <a:r>
                <a:rPr lang="en-US" altLang="ko-KR" sz="1300" dirty="0">
                  <a:solidFill>
                    <a:schemeClr val="bg1"/>
                  </a:solidFill>
                </a:rPr>
                <a:t>| </a:t>
              </a:r>
              <a:r>
                <a:rPr lang="ko-KR" altLang="en-US" sz="1300" dirty="0">
                  <a:solidFill>
                    <a:schemeClr val="bg1"/>
                  </a:solidFill>
                </a:rPr>
                <a:t>비밀번호 찾기</a:t>
              </a:r>
            </a:p>
          </p:txBody>
        </p:sp>
        <p:pic>
          <p:nvPicPr>
            <p:cNvPr id="17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587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12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2491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직선 연결선 3"/>
          <p:cNvCxnSpPr>
            <a:stCxn id="10" idx="3"/>
          </p:cNvCxnSpPr>
          <p:nvPr/>
        </p:nvCxnSpPr>
        <p:spPr>
          <a:xfrm>
            <a:off x="7023315" y="3665962"/>
            <a:ext cx="2744299" cy="62927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7023315" y="3980601"/>
            <a:ext cx="2744299" cy="5867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2" idx="3"/>
          </p:cNvCxnSpPr>
          <p:nvPr/>
        </p:nvCxnSpPr>
        <p:spPr>
          <a:xfrm>
            <a:off x="7023315" y="4431302"/>
            <a:ext cx="2744299" cy="43865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36180" y="2862456"/>
            <a:ext cx="3984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FF0000"/>
                </a:solidFill>
              </a:rPr>
              <a:t>1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71270" y="3481296"/>
            <a:ext cx="3984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2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82290" y="4273981"/>
            <a:ext cx="3984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FF0000"/>
                </a:solidFill>
              </a:rPr>
              <a:t>3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80988" y="4543007"/>
            <a:ext cx="3984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FF0000"/>
                </a:solidFill>
              </a:rPr>
              <a:t>4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16748" y="4567362"/>
            <a:ext cx="3984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FF0000"/>
                </a:solidFill>
              </a:rPr>
              <a:t>5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9614" y="4543007"/>
            <a:ext cx="3984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FF0000"/>
                </a:solidFill>
              </a:rPr>
              <a:t>6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73880"/>
              </p:ext>
            </p:extLst>
          </p:nvPr>
        </p:nvGraphicFramePr>
        <p:xfrm>
          <a:off x="143323" y="1269554"/>
          <a:ext cx="11903769" cy="5328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1953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800" dirty="0" smtClean="0"/>
                        <a:t>File</a:t>
                      </a:r>
                      <a:r>
                        <a:rPr lang="en-US" altLang="ko-KR" sz="1800" baseline="0" dirty="0" smtClean="0"/>
                        <a:t> Name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err="1" smtClean="0"/>
                        <a:t>MemberShip.jsp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800" dirty="0" smtClean="0"/>
                        <a:t>Actor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800" dirty="0" smtClean="0"/>
                        <a:t>Form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l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0" dirty="0" smtClean="0"/>
                        <a:t>1. </a:t>
                      </a:r>
                      <a:r>
                        <a:rPr lang="ko-KR" altLang="en-US" sz="1000" b="0" dirty="0" smtClean="0"/>
                        <a:t>아이디 </a:t>
                      </a:r>
                      <a:r>
                        <a:rPr lang="ko-KR" altLang="en-US" sz="1000" b="0" dirty="0" err="1" smtClean="0"/>
                        <a:t>입력창</a:t>
                      </a:r>
                      <a:endParaRPr lang="en-US" altLang="ko-KR" sz="1000" b="0" dirty="0" smtClean="0"/>
                    </a:p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000" b="0" dirty="0" smtClean="0"/>
                        <a:t>2. </a:t>
                      </a:r>
                      <a:r>
                        <a:rPr lang="ko-KR" altLang="en-US" sz="1000" b="0" dirty="0" smtClean="0"/>
                        <a:t>비밀번호 입력창</a:t>
                      </a:r>
                      <a:endParaRPr lang="en-US" altLang="ko-KR" sz="1000" b="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/>
                        <a:t>3. </a:t>
                      </a:r>
                      <a:r>
                        <a:rPr lang="ko-KR" altLang="en-US" sz="1000" b="0" dirty="0" smtClean="0"/>
                        <a:t>닉네임 </a:t>
                      </a:r>
                      <a:r>
                        <a:rPr lang="ko-KR" altLang="en-US" sz="1000" b="0" dirty="0" err="1" smtClean="0"/>
                        <a:t>입력창</a:t>
                      </a:r>
                      <a:endParaRPr lang="en-US" altLang="ko-KR" sz="1000" b="0" dirty="0" smtClean="0"/>
                    </a:p>
                    <a:p>
                      <a:pPr marL="0" marR="0" indent="0" algn="l" defTabSz="1172261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4.</a:t>
                      </a:r>
                      <a:r>
                        <a:rPr lang="en-US" altLang="ko-KR" sz="1000" b="0" baseline="0" dirty="0" smtClean="0"/>
                        <a:t> </a:t>
                      </a:r>
                      <a:r>
                        <a:rPr lang="ko-KR" altLang="en-US" sz="1000" b="0" baseline="0" dirty="0" err="1" smtClean="0"/>
                        <a:t>이메일</a:t>
                      </a:r>
                      <a:r>
                        <a:rPr lang="ko-KR" altLang="en-US" sz="1000" b="0" baseline="0" dirty="0" smtClean="0"/>
                        <a:t> </a:t>
                      </a:r>
                      <a:r>
                        <a:rPr lang="ko-KR" altLang="en-US" sz="1000" b="0" baseline="0" dirty="0" err="1" smtClean="0"/>
                        <a:t>입력창</a:t>
                      </a:r>
                      <a:endParaRPr lang="en-US" altLang="ko-KR" sz="1000" b="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/>
                        <a:t>5. </a:t>
                      </a:r>
                      <a:r>
                        <a:rPr lang="ko-KR" altLang="en-US" sz="1000" b="0" dirty="0" smtClean="0"/>
                        <a:t>성별 라디오버튼</a:t>
                      </a:r>
                      <a:endParaRPr lang="en-US" altLang="ko-KR" sz="1000" b="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/>
                        <a:t>6. </a:t>
                      </a:r>
                      <a:r>
                        <a:rPr lang="ko-KR" altLang="en-US" sz="1000" b="0" dirty="0" smtClean="0"/>
                        <a:t>생년월일 </a:t>
                      </a:r>
                      <a:r>
                        <a:rPr lang="ko-KR" altLang="en-US" sz="1000" b="0" dirty="0" err="1" smtClean="0"/>
                        <a:t>입력창</a:t>
                      </a:r>
                      <a:endParaRPr lang="en-US" altLang="ko-KR" sz="1000" b="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/>
                        <a:t>7. </a:t>
                      </a:r>
                      <a:r>
                        <a:rPr lang="ko-KR" altLang="en-US" sz="1000" b="0" dirty="0" smtClean="0"/>
                        <a:t>비밀번호 찾기 답변 </a:t>
                      </a:r>
                      <a:r>
                        <a:rPr lang="ko-KR" altLang="en-US" sz="1000" b="0" dirty="0" err="1" smtClean="0"/>
                        <a:t>입력창</a:t>
                      </a:r>
                      <a:endParaRPr lang="en-US" altLang="ko-KR" sz="1000" b="0" dirty="0" smtClean="0"/>
                    </a:p>
                    <a:p>
                      <a:pPr marL="0" marR="0" indent="0" algn="l" defTabSz="1172261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8. </a:t>
                      </a:r>
                      <a:r>
                        <a:rPr lang="ko-KR" altLang="en-US" sz="1000" b="0" dirty="0" smtClean="0"/>
                        <a:t>가입하기 버튼</a:t>
                      </a:r>
                      <a:endParaRPr lang="en-US" altLang="ko-KR" sz="1000" b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27434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Explanation</a:t>
                      </a:r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50120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text(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) :</a:t>
                      </a:r>
                      <a:r>
                        <a:rPr lang="ko-KR" altLang="en-US" sz="1000" dirty="0" smtClean="0"/>
                        <a:t>입력창</a:t>
                      </a:r>
                      <a:endParaRPr lang="en-US" altLang="ko-KR" sz="100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dirty="0" smtClean="0"/>
                        <a:t>password(</a:t>
                      </a:r>
                      <a:r>
                        <a:rPr lang="ko-KR" altLang="en-US" sz="1000" dirty="0" smtClean="0"/>
                        <a:t>비밀번호</a:t>
                      </a:r>
                      <a:r>
                        <a:rPr lang="en-US" altLang="ko-KR" sz="1000" dirty="0" smtClean="0"/>
                        <a:t>) :</a:t>
                      </a:r>
                      <a:r>
                        <a:rPr lang="ko-KR" altLang="en-US" sz="1000" spc="-150" dirty="0" smtClean="0"/>
                        <a:t>입력창</a:t>
                      </a:r>
                      <a:endParaRPr lang="en-US" altLang="ko-KR" sz="1000" spc="-15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spc="0" dirty="0" smtClean="0"/>
                        <a:t>Text(</a:t>
                      </a:r>
                      <a:r>
                        <a:rPr lang="ko-KR" altLang="en-US" sz="1000" spc="0" dirty="0" smtClean="0"/>
                        <a:t>닉네임</a:t>
                      </a:r>
                      <a:r>
                        <a:rPr lang="en-US" altLang="ko-KR" sz="1000" spc="0" dirty="0" smtClean="0"/>
                        <a:t>)</a:t>
                      </a:r>
                      <a:r>
                        <a:rPr lang="ko-KR" altLang="en-US" sz="1000" spc="0" dirty="0" smtClean="0"/>
                        <a:t> </a:t>
                      </a:r>
                      <a:r>
                        <a:rPr lang="en-US" altLang="ko-KR" sz="1000" spc="0" dirty="0" smtClean="0"/>
                        <a:t>: </a:t>
                      </a:r>
                      <a:r>
                        <a:rPr lang="ko-KR" altLang="en-US" sz="1000" spc="0" dirty="0" smtClean="0"/>
                        <a:t>입력창</a:t>
                      </a:r>
                      <a:endParaRPr lang="en-US" altLang="ko-KR" sz="1000" spc="-15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spc="-150" dirty="0" smtClean="0"/>
                        <a:t>Email(</a:t>
                      </a:r>
                      <a:r>
                        <a:rPr lang="ko-KR" altLang="en-US" sz="1000" spc="-150" dirty="0" smtClean="0"/>
                        <a:t>이메일</a:t>
                      </a:r>
                      <a:r>
                        <a:rPr lang="en-US" altLang="ko-KR" sz="1000" spc="-150" dirty="0" smtClean="0"/>
                        <a:t>)</a:t>
                      </a:r>
                      <a:r>
                        <a:rPr lang="ko-KR" altLang="en-US" sz="1000" spc="-150" dirty="0" smtClean="0"/>
                        <a:t> </a:t>
                      </a:r>
                      <a:r>
                        <a:rPr lang="en-US" altLang="ko-KR" sz="1000" spc="-150" dirty="0" smtClean="0"/>
                        <a:t>: </a:t>
                      </a:r>
                      <a:r>
                        <a:rPr lang="ko-KR" altLang="en-US" sz="1000" spc="-150" dirty="0" smtClean="0"/>
                        <a:t>입력창</a:t>
                      </a:r>
                      <a:endParaRPr lang="en-US" altLang="ko-KR" sz="1000" spc="-15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spc="-150" dirty="0" smtClean="0"/>
                        <a:t>Radio(</a:t>
                      </a:r>
                      <a:r>
                        <a:rPr lang="ko-KR" altLang="en-US" sz="1000" spc="-150" dirty="0" smtClean="0"/>
                        <a:t>성별</a:t>
                      </a:r>
                      <a:r>
                        <a:rPr lang="en-US" altLang="ko-KR" sz="1000" spc="-150" dirty="0" smtClean="0"/>
                        <a:t>)</a:t>
                      </a:r>
                      <a:r>
                        <a:rPr lang="ko-KR" altLang="en-US" sz="1000" spc="-150" dirty="0" smtClean="0"/>
                        <a:t> </a:t>
                      </a:r>
                      <a:r>
                        <a:rPr lang="en-US" altLang="ko-KR" sz="1000" spc="-150" dirty="0" smtClean="0"/>
                        <a:t>: </a:t>
                      </a:r>
                      <a:r>
                        <a:rPr lang="ko-KR" altLang="en-US" sz="1000" spc="-150" dirty="0" smtClean="0"/>
                        <a:t>라디오 버튼</a:t>
                      </a:r>
                      <a:endParaRPr lang="en-US" altLang="ko-KR" sz="1000" spc="-15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spc="-150" dirty="0" smtClean="0"/>
                        <a:t>date(</a:t>
                      </a:r>
                      <a:r>
                        <a:rPr lang="ko-KR" altLang="en-US" sz="1000" spc="-150" dirty="0" smtClean="0"/>
                        <a:t>생년월일 </a:t>
                      </a:r>
                      <a:r>
                        <a:rPr lang="en-US" altLang="ko-KR" sz="1000" spc="-150" dirty="0" smtClean="0"/>
                        <a:t>): </a:t>
                      </a:r>
                      <a:r>
                        <a:rPr lang="ko-KR" altLang="en-US" sz="1000" spc="-150" dirty="0" err="1" smtClean="0"/>
                        <a:t>입력창</a:t>
                      </a:r>
                      <a:endParaRPr lang="en-US" altLang="ko-KR" sz="1000" spc="-15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spc="-150" baseline="0" dirty="0" smtClean="0"/>
                        <a:t>Text(</a:t>
                      </a:r>
                      <a:r>
                        <a:rPr lang="ko-KR" altLang="en-US" sz="1000" spc="-150" baseline="0" dirty="0" smtClean="0"/>
                        <a:t>비밀번호 찾기  답변 </a:t>
                      </a:r>
                      <a:r>
                        <a:rPr lang="en-US" altLang="ko-KR" sz="1000" spc="-150" baseline="0" dirty="0" smtClean="0"/>
                        <a:t>) :  </a:t>
                      </a:r>
                      <a:r>
                        <a:rPr lang="ko-KR" altLang="en-US" sz="1000" spc="-150" baseline="0" dirty="0" err="1" smtClean="0"/>
                        <a:t>입력창</a:t>
                      </a:r>
                      <a:endParaRPr lang="en-US" altLang="ko-KR" sz="1000" spc="-15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000" spc="-150" dirty="0" smtClean="0"/>
                        <a:t>Button(</a:t>
                      </a:r>
                      <a:r>
                        <a:rPr lang="ko-KR" altLang="en-US" sz="1000" spc="-150" dirty="0" smtClean="0"/>
                        <a:t>가입하기 </a:t>
                      </a:r>
                      <a:r>
                        <a:rPr lang="en-US" altLang="ko-KR" sz="1000" spc="-150" dirty="0" smtClean="0"/>
                        <a:t>) : </a:t>
                      </a:r>
                      <a:r>
                        <a:rPr lang="ko-KR" altLang="en-US" sz="1000" spc="-150" dirty="0" smtClean="0"/>
                        <a:t>아이디</a:t>
                      </a:r>
                      <a:r>
                        <a:rPr lang="en-US" altLang="ko-KR" sz="1000" spc="-150" dirty="0" smtClean="0"/>
                        <a:t>,</a:t>
                      </a:r>
                      <a:r>
                        <a:rPr lang="en-US" altLang="ko-KR" sz="1000" spc="-150" baseline="0" dirty="0" smtClean="0"/>
                        <a:t> </a:t>
                      </a:r>
                      <a:r>
                        <a:rPr lang="ko-KR" altLang="en-US" sz="1000" spc="-150" baseline="0" dirty="0" smtClean="0"/>
                        <a:t>닉네임이 중복인 경우 </a:t>
                      </a:r>
                      <a:r>
                        <a:rPr lang="ko-KR" altLang="en-US" sz="1000" spc="-150" baseline="0" dirty="0" err="1" smtClean="0"/>
                        <a:t>경고창</a:t>
                      </a:r>
                      <a:r>
                        <a:rPr lang="ko-KR" altLang="en-US" sz="1000" spc="-150" baseline="0" dirty="0" smtClean="0"/>
                        <a:t> 출력하고 그렇지 않은 경우 회원가입 성공 </a:t>
                      </a:r>
                      <a:r>
                        <a:rPr lang="ko-KR" altLang="en-US" sz="1000" spc="-150" baseline="0" dirty="0" err="1" smtClean="0"/>
                        <a:t>로그인창</a:t>
                      </a:r>
                      <a:r>
                        <a:rPr lang="ko-KR" altLang="en-US" sz="1000" spc="-150" baseline="0" dirty="0" smtClean="0"/>
                        <a:t> 이동</a:t>
                      </a:r>
                      <a:endParaRPr lang="en-US" altLang="ko-KR" sz="1000" spc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923724" y="1996013"/>
            <a:ext cx="8051801" cy="4266242"/>
            <a:chOff x="0" y="-322"/>
            <a:chExt cx="12192000" cy="6858000"/>
          </a:xfrm>
        </p:grpSpPr>
        <p:pic>
          <p:nvPicPr>
            <p:cNvPr id="36" name="Picture 4" descr="SF ìí ëªì¥ë©´ë¤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22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7" y="213099"/>
              <a:ext cx="381559" cy="286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모서리가 둥근 직사각형 37"/>
            <p:cNvSpPr/>
            <p:nvPr/>
          </p:nvSpPr>
          <p:spPr>
            <a:xfrm>
              <a:off x="802721" y="686059"/>
              <a:ext cx="10369152" cy="5610563"/>
            </a:xfrm>
            <a:prstGeom prst="roundRect">
              <a:avLst/>
            </a:prstGeom>
            <a:solidFill>
              <a:srgbClr val="F3F3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16225" y="1184775"/>
              <a:ext cx="3142143" cy="76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회 원 가 입</a:t>
              </a:r>
              <a:endPara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18813" y="2075125"/>
              <a:ext cx="121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+mj-ea"/>
                  <a:ea typeface="+mj-ea"/>
                </a:rPr>
                <a:t>아이디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59865" y="2471534"/>
              <a:ext cx="1536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+mj-ea"/>
                  <a:ea typeface="+mj-ea"/>
                </a:rPr>
                <a:t>비밀번</a:t>
              </a:r>
              <a:r>
                <a:rPr lang="ko-KR" altLang="en-US" sz="1200" dirty="0">
                  <a:latin typeface="+mj-ea"/>
                  <a:ea typeface="+mj-ea"/>
                </a:rPr>
                <a:t>호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18813" y="2867944"/>
              <a:ext cx="1536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+mj-ea"/>
                  <a:ea typeface="+mj-ea"/>
                </a:rPr>
                <a:t>닉네임</a:t>
              </a:r>
              <a:r>
                <a:rPr lang="en-US" altLang="ko-KR" sz="12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	</a:t>
              </a:r>
              <a:endPara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18813" y="3311239"/>
              <a:ext cx="1536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이메</a:t>
              </a:r>
              <a:r>
                <a:rPr lang="ko-KR" altLang="en-US" sz="1200" dirty="0"/>
                <a:t>일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59865" y="4004036"/>
              <a:ext cx="1536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생년월</a:t>
              </a:r>
              <a:r>
                <a:rPr lang="ko-KR" altLang="en-US" sz="1200" dirty="0"/>
                <a:t>일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85139" y="3648032"/>
              <a:ext cx="10519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성</a:t>
              </a:r>
              <a:r>
                <a:rPr lang="ko-KR" altLang="en-US" sz="1200" dirty="0"/>
                <a:t>별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137089" y="2062902"/>
              <a:ext cx="2380431" cy="264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7" name="타원 46"/>
            <p:cNvSpPr/>
            <p:nvPr/>
          </p:nvSpPr>
          <p:spPr>
            <a:xfrm>
              <a:off x="5156815" y="3809277"/>
              <a:ext cx="229560" cy="1598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85876" y="3651266"/>
              <a:ext cx="864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남자</a:t>
              </a:r>
              <a:endParaRPr lang="ko-KR" alt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12318" y="3669026"/>
              <a:ext cx="8640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여</a:t>
              </a:r>
              <a:r>
                <a:rPr lang="ko-KR" altLang="en-US" sz="1200" dirty="0"/>
                <a:t>자</a:t>
              </a:r>
            </a:p>
          </p:txBody>
        </p:sp>
        <p:sp>
          <p:nvSpPr>
            <p:cNvPr id="50" name="타원 49"/>
            <p:cNvSpPr/>
            <p:nvPr/>
          </p:nvSpPr>
          <p:spPr>
            <a:xfrm>
              <a:off x="6482760" y="3809277"/>
              <a:ext cx="229560" cy="1598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137087" y="2459311"/>
              <a:ext cx="2380431" cy="264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137089" y="2855721"/>
              <a:ext cx="2380431" cy="264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137089" y="3331044"/>
              <a:ext cx="2380431" cy="264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38593" y="4076303"/>
              <a:ext cx="2380432" cy="264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smtClean="0">
                  <a:solidFill>
                    <a:schemeClr val="bg1">
                      <a:lumMod val="75000"/>
                    </a:schemeClr>
                  </a:solidFill>
                </a:rPr>
                <a:t>dd-mm-yyyy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55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587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12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2491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직사각형 57"/>
            <p:cNvSpPr/>
            <p:nvPr/>
          </p:nvSpPr>
          <p:spPr>
            <a:xfrm>
              <a:off x="7144366" y="4076303"/>
              <a:ext cx="374657" cy="254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9" name="아래쪽 화살표 58"/>
            <p:cNvSpPr/>
            <p:nvPr/>
          </p:nvSpPr>
          <p:spPr>
            <a:xfrm>
              <a:off x="7238781" y="4125299"/>
              <a:ext cx="185824" cy="136506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3599722" y="5367980"/>
              <a:ext cx="4992555" cy="640606"/>
            </a:xfrm>
            <a:prstGeom prst="roundRect">
              <a:avLst/>
            </a:prstGeom>
            <a:solidFill>
              <a:srgbClr val="2F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가입하</a:t>
              </a:r>
              <a:r>
                <a:rPr lang="ko-KR" altLang="en-US" sz="220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기</a:t>
              </a:r>
            </a:p>
          </p:txBody>
        </p:sp>
      </p:grpSp>
      <p:cxnSp>
        <p:nvCxnSpPr>
          <p:cNvPr id="61" name="직선 연결선 60"/>
          <p:cNvCxnSpPr>
            <a:stCxn id="46" idx="3"/>
          </p:cNvCxnSpPr>
          <p:nvPr/>
        </p:nvCxnSpPr>
        <p:spPr>
          <a:xfrm>
            <a:off x="5888421" y="3361702"/>
            <a:ext cx="3879193" cy="933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51" idx="3"/>
          </p:cNvCxnSpPr>
          <p:nvPr/>
        </p:nvCxnSpPr>
        <p:spPr>
          <a:xfrm>
            <a:off x="5888419" y="3608301"/>
            <a:ext cx="3848498" cy="9580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915397" y="3866469"/>
            <a:ext cx="3852217" cy="85946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897010" y="3238968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1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62200" y="3505306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2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963378" y="3772707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3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897010" y="4006532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4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16718" y="4221882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5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54846" y="4437906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6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904683" y="5338877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8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638822" y="4725938"/>
            <a:ext cx="1542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ea"/>
                <a:ea typeface="+mj-ea"/>
              </a:rPr>
              <a:t>비밀번호 찾기 질문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638822" y="4941962"/>
            <a:ext cx="193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j-ea"/>
                <a:ea typeface="+mj-ea"/>
              </a:rPr>
              <a:t>비밀번호 찾기 답변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209409" y="4797946"/>
            <a:ext cx="1994888" cy="164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태어난 출생지는 어디인가요</a:t>
            </a:r>
            <a:r>
              <a:rPr lang="en-US" altLang="ko-KR" sz="1100" dirty="0" smtClean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316343" y="5039257"/>
            <a:ext cx="1572077" cy="1643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2337852" y="4918878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7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5889414" y="4134253"/>
            <a:ext cx="3847503" cy="8280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5888419" y="4427872"/>
            <a:ext cx="3848498" cy="7757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927314" y="4614202"/>
            <a:ext cx="3809603" cy="75980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891244" y="5124296"/>
            <a:ext cx="3845673" cy="53774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6598208" y="5534795"/>
            <a:ext cx="3138709" cy="3432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8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290" y="548808"/>
            <a:ext cx="9887811" cy="576197"/>
          </a:xfrm>
          <a:prstGeom prst="rect">
            <a:avLst/>
          </a:prstGeom>
          <a:solidFill>
            <a:srgbClr val="6B5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r>
              <a:rPr lang="ko-KR" altLang="en-US" dirty="0" err="1" smtClean="0"/>
              <a:t>아이디찾기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35318" y="548808"/>
            <a:ext cx="1535971" cy="576197"/>
          </a:xfrm>
          <a:prstGeom prst="rect">
            <a:avLst/>
          </a:prstGeom>
          <a:solidFill>
            <a:srgbClr val="ECC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226" tIns="58613" rIns="117226" bIns="58613"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93518"/>
              </p:ext>
            </p:extLst>
          </p:nvPr>
        </p:nvGraphicFramePr>
        <p:xfrm>
          <a:off x="143322" y="1269554"/>
          <a:ext cx="11903769" cy="53289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2625"/>
                <a:gridCol w="2337786"/>
                <a:gridCol w="2337786"/>
                <a:gridCol w="2337786"/>
                <a:gridCol w="2337786"/>
              </a:tblGrid>
              <a:tr h="1953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File</a:t>
                      </a:r>
                      <a:r>
                        <a:rPr lang="en-US" altLang="ko-KR" sz="1800" baseline="0" dirty="0" smtClean="0"/>
                        <a:t> Name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JoinID.jsp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Actor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ko-KR" altLang="en-US" sz="1200" dirty="0"/>
                    </a:p>
                  </a:txBody>
                  <a:tcPr marL="121904" marR="121904" marT="45731" marB="45731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Form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bg2"/>
                    </a:solidFill>
                  </a:tcPr>
                </a:tc>
              </a:tr>
              <a:tr h="2096178">
                <a:tc rowSpan="3" gridSpan="4"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b="0" dirty="0" smtClean="0"/>
                        <a:t>1. </a:t>
                      </a:r>
                      <a:r>
                        <a:rPr lang="ko-KR" altLang="en-US" sz="1200" b="0" dirty="0" err="1" smtClean="0"/>
                        <a:t>이메일</a:t>
                      </a:r>
                      <a:r>
                        <a:rPr lang="ko-KR" altLang="en-US" sz="1200" b="0" dirty="0" smtClean="0"/>
                        <a:t> </a:t>
                      </a:r>
                      <a:r>
                        <a:rPr lang="ko-KR" altLang="en-US" sz="1200" b="0" dirty="0" err="1" smtClean="0"/>
                        <a:t>입력창</a:t>
                      </a:r>
                      <a:endParaRPr lang="en-US" altLang="ko-KR" sz="1200" b="0" dirty="0" smtClean="0"/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/>
                        <a:t>2. </a:t>
                      </a:r>
                      <a:r>
                        <a:rPr lang="ko-KR" altLang="en-US" sz="1200" b="0" dirty="0" smtClean="0"/>
                        <a:t>아이디 </a:t>
                      </a:r>
                      <a:r>
                        <a:rPr lang="ko-KR" altLang="en-US" sz="1200" b="0" dirty="0" err="1" smtClean="0"/>
                        <a:t>찾기버튼</a:t>
                      </a:r>
                      <a:endParaRPr lang="en-US" altLang="ko-KR" sz="1200" b="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  <a:tr h="274344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Explanation</a:t>
                      </a:r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bg2"/>
                    </a:solidFill>
                  </a:tcPr>
                </a:tc>
              </a:tr>
              <a:tr h="2501207"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dirty="0" smtClean="0"/>
                        <a:t>Email(</a:t>
                      </a:r>
                      <a:r>
                        <a:rPr lang="ko-KR" altLang="en-US" sz="1200" spc="-150" dirty="0" err="1" smtClean="0"/>
                        <a:t>이메일</a:t>
                      </a:r>
                      <a:r>
                        <a:rPr lang="en-US" altLang="ko-KR" sz="1200" spc="-150" dirty="0" smtClean="0"/>
                        <a:t>)</a:t>
                      </a:r>
                      <a:r>
                        <a:rPr lang="ko-KR" altLang="en-US" sz="1200" spc="-150" dirty="0" smtClean="0"/>
                        <a:t> </a:t>
                      </a:r>
                      <a:r>
                        <a:rPr lang="en-US" altLang="ko-KR" sz="1200" spc="-150" dirty="0" smtClean="0"/>
                        <a:t>: </a:t>
                      </a:r>
                      <a:r>
                        <a:rPr lang="ko-KR" altLang="en-US" sz="1200" spc="-150" dirty="0" err="1" smtClean="0"/>
                        <a:t>입력창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spc="-150" dirty="0" smtClean="0"/>
                        <a:t>button(</a:t>
                      </a:r>
                      <a:r>
                        <a:rPr lang="ko-KR" altLang="en-US" sz="1200" spc="-150" dirty="0" err="1" smtClean="0"/>
                        <a:t>아이디찾기</a:t>
                      </a:r>
                      <a:r>
                        <a:rPr lang="en-US" altLang="ko-KR" sz="1200" spc="-150" dirty="0" smtClean="0"/>
                        <a:t>)</a:t>
                      </a:r>
                      <a:r>
                        <a:rPr lang="ko-KR" altLang="en-US" sz="1200" spc="-150" dirty="0" smtClean="0"/>
                        <a:t> </a:t>
                      </a:r>
                      <a:r>
                        <a:rPr lang="en-US" altLang="ko-KR" sz="1200" spc="-150" dirty="0" smtClean="0"/>
                        <a:t>: </a:t>
                      </a:r>
                      <a:r>
                        <a:rPr lang="ko-KR" altLang="en-US" sz="1200" spc="-150" dirty="0" smtClean="0"/>
                        <a:t>버튼 클릭 시 </a:t>
                      </a:r>
                      <a:r>
                        <a:rPr lang="ko-KR" altLang="en-US" sz="1200" spc="-150" dirty="0" err="1" smtClean="0"/>
                        <a:t>이메일과</a:t>
                      </a:r>
                      <a:r>
                        <a:rPr lang="ko-KR" altLang="en-US" sz="1200" spc="-150" dirty="0" smtClean="0"/>
                        <a:t> 같은 정보가 있는지 확인 후  있다면 아이디</a:t>
                      </a:r>
                      <a:r>
                        <a:rPr lang="ko-KR" altLang="en-US" sz="1200" spc="-150" baseline="0" dirty="0" smtClean="0"/>
                        <a:t> 출력 화면으로 그렇지 않을 경우 아이디 찾기 실패 화면으로 간다</a:t>
                      </a:r>
                      <a:r>
                        <a:rPr lang="en-US" altLang="ko-KR" sz="1200" spc="-150" baseline="0" dirty="0" smtClean="0"/>
                        <a:t>.</a:t>
                      </a:r>
                      <a:endParaRPr lang="en-US" altLang="ko-KR" sz="1200" spc="-150" dirty="0" smtClean="0"/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altLang="ko-KR" sz="1200" spc="-150" dirty="0" smtClean="0"/>
                    </a:p>
                  </a:txBody>
                  <a:tcPr marL="121904" marR="121904" marT="45731" marB="45731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6" name="그룹 35"/>
          <p:cNvGrpSpPr/>
          <p:nvPr/>
        </p:nvGrpSpPr>
        <p:grpSpPr>
          <a:xfrm>
            <a:off x="923724" y="1996013"/>
            <a:ext cx="8051801" cy="4266242"/>
            <a:chOff x="0" y="-322"/>
            <a:chExt cx="12192000" cy="6858000"/>
          </a:xfrm>
        </p:grpSpPr>
        <p:pic>
          <p:nvPicPr>
            <p:cNvPr id="37" name="Picture 4" descr="SF ìí ëªì¥ë©´ë¤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22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C:\Users\USER\Desktop\윤강사님\LOGOK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67" y="213099"/>
              <a:ext cx="381559" cy="286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모서리가 둥근 직사각형 38"/>
            <p:cNvSpPr/>
            <p:nvPr/>
          </p:nvSpPr>
          <p:spPr>
            <a:xfrm>
              <a:off x="802721" y="686059"/>
              <a:ext cx="10369152" cy="5610563"/>
            </a:xfrm>
            <a:prstGeom prst="roundRect">
              <a:avLst/>
            </a:prstGeom>
            <a:solidFill>
              <a:srgbClr val="F3F3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16225" y="1184775"/>
              <a:ext cx="3142143" cy="76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 smtClean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아이디 찾기</a:t>
              </a:r>
              <a:endPara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59659" y="3102641"/>
              <a:ext cx="1536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이메</a:t>
              </a:r>
              <a:r>
                <a:rPr lang="ko-KR" altLang="en-US" sz="1200" dirty="0"/>
                <a:t>일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77935" y="3221834"/>
              <a:ext cx="2380432" cy="264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pic>
          <p:nvPicPr>
            <p:cNvPr id="56" name="Picture 11" descr="C:\Users\USER\Downloads\instagra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6587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C:\Users\USER\Downloads\twitt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12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3" descr="C:\Users\USER\Downloads\faceboo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2491" y="6296622"/>
              <a:ext cx="480000" cy="31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모서리가 둥근 직사각형 60"/>
            <p:cNvSpPr/>
            <p:nvPr/>
          </p:nvSpPr>
          <p:spPr>
            <a:xfrm>
              <a:off x="3599722" y="5200650"/>
              <a:ext cx="4992555" cy="640607"/>
            </a:xfrm>
            <a:prstGeom prst="roundRect">
              <a:avLst/>
            </a:prstGeom>
            <a:solidFill>
              <a:srgbClr val="2F3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아이디 찾기</a:t>
              </a:r>
              <a:endParaRPr lang="ko-KR" altLang="en-US" sz="22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272471" y="3883066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rgbClr val="FF0000"/>
                </a:solidFill>
              </a:rPr>
              <a:t>1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902565" y="5284038"/>
            <a:ext cx="39847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smtClean="0">
                <a:solidFill>
                  <a:srgbClr val="FF0000"/>
                </a:solidFill>
              </a:rPr>
              <a:t>2</a:t>
            </a:r>
            <a:endParaRPr lang="ko-KR" altLang="en-US" sz="1500" b="1" dirty="0">
              <a:solidFill>
                <a:srgbClr val="FF0000"/>
              </a:solidFill>
            </a:endParaRPr>
          </a:p>
        </p:txBody>
      </p:sp>
      <p:cxnSp>
        <p:nvCxnSpPr>
          <p:cNvPr id="91" name="직선 연결선 90"/>
          <p:cNvCxnSpPr>
            <a:stCxn id="54" idx="3"/>
          </p:cNvCxnSpPr>
          <p:nvPr/>
        </p:nvCxnSpPr>
        <p:spPr>
          <a:xfrm>
            <a:off x="5915396" y="4082653"/>
            <a:ext cx="3821521" cy="2112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4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3416</Words>
  <Application>Microsoft Office PowerPoint</Application>
  <PresentationFormat>사용자 지정</PresentationFormat>
  <Paragraphs>1373</Paragraphs>
  <Slides>45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45</vt:i4>
      </vt:variant>
    </vt:vector>
  </HeadingPairs>
  <TitlesOfParts>
    <vt:vector size="48" baseType="lpstr">
      <vt:lpstr>1_Office 테마</vt:lpstr>
      <vt:lpstr>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사 용 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관 리 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회 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41</cp:revision>
  <dcterms:created xsi:type="dcterms:W3CDTF">2018-07-02T01:56:55Z</dcterms:created>
  <dcterms:modified xsi:type="dcterms:W3CDTF">2018-07-03T01:26:20Z</dcterms:modified>
</cp:coreProperties>
</file>